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3"/>
  </p:sldMasterIdLst>
  <p:notesMasterIdLst>
    <p:notesMasterId r:id="rId82"/>
  </p:notesMasterIdLst>
  <p:handoutMasterIdLst>
    <p:handoutMasterId r:id="rId83"/>
  </p:handoutMasterIdLst>
  <p:sldIdLst>
    <p:sldId id="284" r:id="rId4"/>
    <p:sldId id="257" r:id="rId5"/>
    <p:sldId id="281" r:id="rId6"/>
    <p:sldId id="328" r:id="rId7"/>
    <p:sldId id="283" r:id="rId8"/>
    <p:sldId id="286" r:id="rId9"/>
    <p:sldId id="288" r:id="rId10"/>
    <p:sldId id="289" r:id="rId11"/>
    <p:sldId id="287" r:id="rId12"/>
    <p:sldId id="291" r:id="rId13"/>
    <p:sldId id="292" r:id="rId14"/>
    <p:sldId id="293" r:id="rId15"/>
    <p:sldId id="290" r:id="rId16"/>
    <p:sldId id="262" r:id="rId17"/>
    <p:sldId id="296" r:id="rId18"/>
    <p:sldId id="297" r:id="rId19"/>
    <p:sldId id="298" r:id="rId20"/>
    <p:sldId id="361" r:id="rId21"/>
    <p:sldId id="263" r:id="rId22"/>
    <p:sldId id="258" r:id="rId23"/>
    <p:sldId id="264" r:id="rId24"/>
    <p:sldId id="278" r:id="rId25"/>
    <p:sldId id="280" r:id="rId26"/>
    <p:sldId id="276" r:id="rId27"/>
    <p:sldId id="333" r:id="rId28"/>
    <p:sldId id="334" r:id="rId29"/>
    <p:sldId id="266" r:id="rId30"/>
    <p:sldId id="326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25" r:id="rId40"/>
    <p:sldId id="308" r:id="rId41"/>
    <p:sldId id="309" r:id="rId42"/>
    <p:sldId id="310" r:id="rId43"/>
    <p:sldId id="311" r:id="rId44"/>
    <p:sldId id="312" r:id="rId45"/>
    <p:sldId id="313" r:id="rId46"/>
    <p:sldId id="314" r:id="rId47"/>
    <p:sldId id="315" r:id="rId48"/>
    <p:sldId id="316" r:id="rId49"/>
    <p:sldId id="317" r:id="rId50"/>
    <p:sldId id="318" r:id="rId51"/>
    <p:sldId id="319" r:id="rId52"/>
    <p:sldId id="320" r:id="rId53"/>
    <p:sldId id="321" r:id="rId54"/>
    <p:sldId id="322" r:id="rId55"/>
    <p:sldId id="323" r:id="rId56"/>
    <p:sldId id="351" r:id="rId57"/>
    <p:sldId id="349" r:id="rId58"/>
    <p:sldId id="352" r:id="rId59"/>
    <p:sldId id="350" r:id="rId60"/>
    <p:sldId id="324" r:id="rId61"/>
    <p:sldId id="335" r:id="rId62"/>
    <p:sldId id="341" r:id="rId63"/>
    <p:sldId id="342" r:id="rId64"/>
    <p:sldId id="343" r:id="rId65"/>
    <p:sldId id="344" r:id="rId66"/>
    <p:sldId id="345" r:id="rId67"/>
    <p:sldId id="346" r:id="rId68"/>
    <p:sldId id="347" r:id="rId69"/>
    <p:sldId id="336" r:id="rId70"/>
    <p:sldId id="337" r:id="rId71"/>
    <p:sldId id="338" r:id="rId72"/>
    <p:sldId id="339" r:id="rId73"/>
    <p:sldId id="340" r:id="rId74"/>
    <p:sldId id="348" r:id="rId75"/>
    <p:sldId id="353" r:id="rId76"/>
    <p:sldId id="358" r:id="rId77"/>
    <p:sldId id="359" r:id="rId78"/>
    <p:sldId id="355" r:id="rId79"/>
    <p:sldId id="356" r:id="rId80"/>
    <p:sldId id="360" r:id="rId8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620B0"/>
    <a:srgbClr val="FFFF00"/>
    <a:srgbClr val="B9F7AD"/>
    <a:srgbClr val="89F274"/>
    <a:srgbClr val="D29BD9"/>
    <a:srgbClr val="E38AEA"/>
    <a:srgbClr val="F7D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5823" autoAdjust="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6" Type="http://schemas.openxmlformats.org/officeDocument/2006/relationships/slide" Target="slides/slide73.xml"/><Relationship Id="rId84" Type="http://schemas.openxmlformats.org/officeDocument/2006/relationships/presProps" Target="presProps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87" Type="http://schemas.openxmlformats.org/officeDocument/2006/relationships/tableStyles" Target="tableStyle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handoutMaster" Target="handoutMasters/handoutMaster1.xml"/><Relationship Id="rId88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image" Target="../media/image27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png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7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87737C8B-1D35-44F0-8165-3CD27DE146E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B540E13A-8E18-47B7-95BA-22B42C93A34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16A3A30A-6C6D-460C-9030-91FFCB3A3D3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045471C5-3D8E-4AC8-8123-63EA05C2EE4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ED70E53-B817-4F0A-8B3C-A7BF4BFC9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D6C79E7-CAB0-48E3-9384-BD1F7AFF18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0442-25B6-44F7-84C0-D822EBB982B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295BEE1-53C9-4606-87A9-531A80DBE6DF}" type="datetimeFigureOut">
              <a:rPr lang="en-US"/>
              <a:pPr>
                <a:defRPr/>
              </a:pPr>
              <a:t>4/14/2019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12F7980-B4B3-4643-8320-BAC633F5BF1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3D4B948-77EB-4AFC-AC7A-69B4CF3458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C5F23-CFD5-46D5-9284-52725B36EC4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3ACA8-03D9-4E5A-B818-6585B7CA25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826DDAC-D2CF-41FF-9954-FABA456FEC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A492AA3F-51B4-48D9-92D6-A7A8DC7172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3277F94B-40C0-4464-AAB2-B1C3D0E0F7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FCBE8564-8DB2-4281-A0FF-4B321ABBF8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AB594806-E8A6-4599-B1A2-F2408385978F}" type="slidenum">
              <a:rPr lang="en-US" altLang="en-US"/>
              <a:pPr/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422379E6-E4F4-443D-AD3A-57D9F3B01F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id="{7E832D66-4017-436E-B2C4-F0F94064DD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4516" name="Slide Number Placeholder 3">
            <a:extLst>
              <a:ext uri="{FF2B5EF4-FFF2-40B4-BE49-F238E27FC236}">
                <a16:creationId xmlns:a16="http://schemas.microsoft.com/office/drawing/2014/main" id="{9A1709A9-53DD-4951-AFF2-9E8A996C84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720A6EEE-095F-411F-A08A-822AE7AEA402}" type="slidenum">
              <a:rPr lang="en-US" altLang="en-US"/>
              <a:pPr/>
              <a:t>53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4677C6A9-757B-488E-9AA1-EB81DE4D03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EE93E7EC-98A5-48DE-9EC3-071F83D15E69}" type="slidenum">
              <a:rPr lang="en-US" altLang="en-US">
                <a:latin typeface="Times" panose="02020603050405020304" pitchFamily="18" charset="0"/>
              </a:rPr>
              <a:pPr/>
              <a:t>73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0957EA75-CDF8-4A92-8B7E-1457CBFC1A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26DF94A3-2EB0-4954-8EC2-8C4CB084E3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4871EEBB-5B88-4626-A1DA-445BE6C703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51920F8C-8769-4D1D-AEC3-C6D22DBD3A3E}" type="slidenum">
              <a:rPr lang="en-US" altLang="en-US">
                <a:latin typeface="Times" panose="02020603050405020304" pitchFamily="18" charset="0"/>
              </a:rPr>
              <a:pPr/>
              <a:t>74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D7279CD9-42FE-4D3E-828A-1DA6E72625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94454CBE-B963-440F-8A01-C420269EB1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2BA9BB4B-5478-427E-8F12-EDC91718AB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B99BFB70-D94D-4DFE-AF47-1A4F4CCDADDA}" type="slidenum">
              <a:rPr lang="en-US" altLang="en-US">
                <a:latin typeface="Times" panose="02020603050405020304" pitchFamily="18" charset="0"/>
              </a:rPr>
              <a:pPr/>
              <a:t>75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0EB206F5-7E70-461B-A683-4E420BCADE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5A8927BB-0589-4DF9-8D2C-CCB138A05C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F87B721D-11F8-4B7F-B123-76F262318B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EA866900-224C-486B-9802-69B774230182}" type="slidenum">
              <a:rPr lang="en-US" altLang="en-US">
                <a:latin typeface="Times" panose="02020603050405020304" pitchFamily="18" charset="0"/>
              </a:rPr>
              <a:pPr/>
              <a:t>76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65B50942-3207-4D4A-80FE-D6D1DFB999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F51AAFA4-6C7D-443F-9AD4-F2748AD8C5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F655A12A-E5C5-4F91-B377-7330D17FCA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6A469002-82F2-4327-A956-B41181DB3A2F}" type="slidenum">
              <a:rPr lang="en-US" altLang="en-US">
                <a:latin typeface="Times" panose="02020603050405020304" pitchFamily="18" charset="0"/>
              </a:rPr>
              <a:pPr/>
              <a:t>77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072518A0-AD9D-4E6C-9E5E-F75EBFBEDE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69C844E8-5B0B-45C2-9861-171ACCF84C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4FE2CF70-5428-4C91-9B3C-A0A6B7CE0C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DADD6E88-3CBE-43BC-B851-34ADEBF76E10}" type="slidenum">
              <a:rPr lang="en-US" altLang="en-US">
                <a:latin typeface="Times" panose="02020603050405020304" pitchFamily="18" charset="0"/>
              </a:rPr>
              <a:pPr/>
              <a:t>78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434694DA-92B4-4CA6-8444-AA86CDDAD7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B7E8A2C9-801C-479A-8A69-B019A7C39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0">
            <a:extLst>
              <a:ext uri="{FF2B5EF4-FFF2-40B4-BE49-F238E27FC236}">
                <a16:creationId xmlns:a16="http://schemas.microsoft.com/office/drawing/2014/main" id="{2819A5D8-857F-4327-B698-9A7EF6F90EC7}"/>
              </a:ext>
            </a:extLst>
          </p:cNvPr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>
              <a:extLst>
                <a:ext uri="{FF2B5EF4-FFF2-40B4-BE49-F238E27FC236}">
                  <a16:creationId xmlns:a16="http://schemas.microsoft.com/office/drawing/2014/main" id="{59E976C2-E611-4D28-9FE3-F4E58CD331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>
                <a:extLst>
                  <a:ext uri="{FF2B5EF4-FFF2-40B4-BE49-F238E27FC236}">
                    <a16:creationId xmlns:a16="http://schemas.microsoft.com/office/drawing/2014/main" id="{95ABE5D6-274B-47DC-B31D-D5488B178B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17D3DECF-2B01-4C4F-A3BD-E6F9DE578518}"/>
                    </a:ext>
                  </a:extLst>
                </p:cNvPr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1" name="Rectangle 2">
                  <a:extLst>
                    <a:ext uri="{FF2B5EF4-FFF2-40B4-BE49-F238E27FC236}">
                      <a16:creationId xmlns:a16="http://schemas.microsoft.com/office/drawing/2014/main" id="{B8FA7D67-6067-4902-B662-BA10DC28562C}"/>
                    </a:ext>
                  </a:extLst>
                </p:cNvPr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3">
                  <a:extLst>
                    <a:ext uri="{FF2B5EF4-FFF2-40B4-BE49-F238E27FC236}">
                      <a16:creationId xmlns:a16="http://schemas.microsoft.com/office/drawing/2014/main" id="{25498116-EC9A-4E80-A1EE-BC654A18E84C}"/>
                    </a:ext>
                  </a:extLst>
                </p:cNvPr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>
                <a:extLst>
                  <a:ext uri="{FF2B5EF4-FFF2-40B4-BE49-F238E27FC236}">
                    <a16:creationId xmlns:a16="http://schemas.microsoft.com/office/drawing/2014/main" id="{6F3C75DC-4C2E-4BBB-B938-68EC314E363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19A3ADBF-3DAB-4587-A646-E0D2FAD065C3}"/>
                    </a:ext>
                  </a:extLst>
                </p:cNvPr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72EF6EEF-186B-4924-BC5A-B41149BC996C}"/>
                    </a:ext>
                  </a:extLst>
                </p:cNvPr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DCE522B3-F372-4006-BC2C-FB455A8B6022}"/>
                    </a:ext>
                  </a:extLst>
                </p:cNvPr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>
                <a:extLst>
                  <a:ext uri="{FF2B5EF4-FFF2-40B4-BE49-F238E27FC236}">
                    <a16:creationId xmlns:a16="http://schemas.microsoft.com/office/drawing/2014/main" id="{746C6534-786C-42A4-ACFB-7E3E6D2362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B8E635C2-C667-42E0-9D4C-26DF6C3A7F47}"/>
                    </a:ext>
                  </a:extLst>
                </p:cNvPr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95C20449-8723-41D1-9FA7-B1BE5E0DD8A1}"/>
                    </a:ext>
                  </a:extLst>
                </p:cNvPr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39F66E50-CF9F-4416-86B8-6E1FD1556ED0}"/>
                    </a:ext>
                  </a:extLst>
                </p:cNvPr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E8501DD5-CD3F-428F-BF56-63956055E485}"/>
                  </a:ext>
                </a:extLst>
              </p:cNvPr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22C93AEC-5FFA-402C-A759-E9DEF2E32240}"/>
                  </a:ext>
                </a:extLst>
              </p:cNvPr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3EE8CA71-EB4E-4A04-A54C-0CB0A3EC3F37}"/>
                  </a:ext>
                </a:extLst>
              </p:cNvPr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" name="Freeform 62">
              <a:extLst>
                <a:ext uri="{FF2B5EF4-FFF2-40B4-BE49-F238E27FC236}">
                  <a16:creationId xmlns:a16="http://schemas.microsoft.com/office/drawing/2014/main" id="{1D2E39C1-CAEE-44CB-9A80-CF593DA50C1E}"/>
                </a:ext>
              </a:extLst>
            </p:cNvPr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3">
              <a:extLst>
                <a:ext uri="{FF2B5EF4-FFF2-40B4-BE49-F238E27FC236}">
                  <a16:creationId xmlns:a16="http://schemas.microsoft.com/office/drawing/2014/main" id="{85FB444B-3683-4EFA-BCEA-CE94D9B92875}"/>
                </a:ext>
              </a:extLst>
            </p:cNvPr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64">
              <a:extLst>
                <a:ext uri="{FF2B5EF4-FFF2-40B4-BE49-F238E27FC236}">
                  <a16:creationId xmlns:a16="http://schemas.microsoft.com/office/drawing/2014/main" id="{C89E46A5-7046-4DF4-A764-4D573651A8CC}"/>
                </a:ext>
              </a:extLst>
            </p:cNvPr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66">
              <a:extLst>
                <a:ext uri="{FF2B5EF4-FFF2-40B4-BE49-F238E27FC236}">
                  <a16:creationId xmlns:a16="http://schemas.microsoft.com/office/drawing/2014/main" id="{9DC5D5ED-E96A-4789-9ADF-25D1771BBD00}"/>
                </a:ext>
              </a:extLst>
            </p:cNvPr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67">
              <a:extLst>
                <a:ext uri="{FF2B5EF4-FFF2-40B4-BE49-F238E27FC236}">
                  <a16:creationId xmlns:a16="http://schemas.microsoft.com/office/drawing/2014/main" id="{CBFC2388-52F2-4D59-9728-4B2AAFA76DAE}"/>
                </a:ext>
              </a:extLst>
            </p:cNvPr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31C110B1-8378-4A47-B247-3562A244652E}"/>
                </a:ext>
              </a:extLst>
            </p:cNvPr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695B08C4-8A85-4AAE-B3BF-DB205DD6B3ED}"/>
                </a:ext>
              </a:extLst>
            </p:cNvPr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02B42119-F531-4CFA-92B6-3785B481F337}"/>
                </a:ext>
              </a:extLst>
            </p:cNvPr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F6F25874-8EDA-4FEF-86D5-F9A9053E3343}"/>
                </a:ext>
              </a:extLst>
            </p:cNvPr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33171069-3C6A-47FD-B9AA-E7129F8F4A6E}"/>
                </a:ext>
              </a:extLst>
            </p:cNvPr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75">
              <a:extLst>
                <a:ext uri="{FF2B5EF4-FFF2-40B4-BE49-F238E27FC236}">
                  <a16:creationId xmlns:a16="http://schemas.microsoft.com/office/drawing/2014/main" id="{FCFB9712-86BD-4DD4-99AF-BF50FB32C3A8}"/>
                </a:ext>
              </a:extLst>
            </p:cNvPr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Hexagon 16">
              <a:extLst>
                <a:ext uri="{FF2B5EF4-FFF2-40B4-BE49-F238E27FC236}">
                  <a16:creationId xmlns:a16="http://schemas.microsoft.com/office/drawing/2014/main" id="{B0CF8661-D713-4740-8372-8C406D9EE29D}"/>
                </a:ext>
              </a:extLst>
            </p:cNvPr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55FF43E0-0631-4198-8DBB-42DEC1EB1F95}"/>
                </a:ext>
              </a:extLst>
            </p:cNvPr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A5BC9A7A-A743-4F7F-9510-ADE41BECFCF9}"/>
                </a:ext>
              </a:extLst>
            </p:cNvPr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2B316989-506C-4F6B-A240-CFF08A8DFC9E}"/>
                </a:ext>
              </a:extLst>
            </p:cNvPr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77DF8C32-A9DA-42E7-8022-48692365D024}"/>
                </a:ext>
              </a:extLst>
            </p:cNvPr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C01E796A-3EAA-4C83-B99E-0742F57C5B3E}"/>
                </a:ext>
              </a:extLst>
            </p:cNvPr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AD8E0A35-19B4-4483-AF29-97CA317F343C}"/>
                </a:ext>
              </a:extLst>
            </p:cNvPr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7343C158-8843-4682-967E-ED6054794573}"/>
                </a:ext>
              </a:extLst>
            </p:cNvPr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EB7DAD6D-3A5A-4D4F-84AB-57E8ED4846D2}"/>
                </a:ext>
              </a:extLst>
            </p:cNvPr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85">
              <a:extLst>
                <a:ext uri="{FF2B5EF4-FFF2-40B4-BE49-F238E27FC236}">
                  <a16:creationId xmlns:a16="http://schemas.microsoft.com/office/drawing/2014/main" id="{3CD1D7B9-148B-4B89-B290-7F72F3F1C3E0}"/>
                </a:ext>
              </a:extLst>
            </p:cNvPr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86">
              <a:extLst>
                <a:ext uri="{FF2B5EF4-FFF2-40B4-BE49-F238E27FC236}">
                  <a16:creationId xmlns:a16="http://schemas.microsoft.com/office/drawing/2014/main" id="{8A6D158A-4274-4708-9058-5DAD6843986C}"/>
                </a:ext>
              </a:extLst>
            </p:cNvPr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E961C538-2EC7-4D87-BAF9-E64F5DEAF17D}"/>
              </a:ext>
            </a:extLst>
          </p:cNvPr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0BD4535-5134-4F3D-8EAD-DE04921CBE34}"/>
              </a:ext>
            </a:extLst>
          </p:cNvPr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79F0206-11BC-44F0-9920-932D22212243}"/>
              </a:ext>
            </a:extLst>
          </p:cNvPr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9B4D9C7-746A-412A-957C-E94FFD413E87}"/>
              </a:ext>
            </a:extLst>
          </p:cNvPr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7" name="Date Placeholder 3">
            <a:extLst>
              <a:ext uri="{FF2B5EF4-FFF2-40B4-BE49-F238E27FC236}">
                <a16:creationId xmlns:a16="http://schemas.microsoft.com/office/drawing/2014/main" id="{9591261A-4319-4A3C-9F54-A1BD2D76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Footer Placeholder 4">
            <a:extLst>
              <a:ext uri="{FF2B5EF4-FFF2-40B4-BE49-F238E27FC236}">
                <a16:creationId xmlns:a16="http://schemas.microsoft.com/office/drawing/2014/main" id="{E2A4B3ED-CEB2-4678-9FF4-8BFF021B8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Slide Number Placeholder 5">
            <a:extLst>
              <a:ext uri="{FF2B5EF4-FFF2-40B4-BE49-F238E27FC236}">
                <a16:creationId xmlns:a16="http://schemas.microsoft.com/office/drawing/2014/main" id="{2014F08A-2AE2-4557-93DA-738993933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54243A6-6FA3-4440-A2C0-6E722C3BBB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712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D2944-3572-438D-9622-30E01EF21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9DC73-2F1C-4414-A741-54BCAE52D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88871-0121-4C3F-B7C2-7EC7DA747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76A15-8C51-4438-861A-2E94B6FBB1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243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A4615-868B-4D02-B518-9D732C275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6BBC-B38A-46BB-92AE-412CB9BBF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3887C-86DF-428C-B6EE-FD1F5ED6A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71CD2-3431-4FB0-9E14-BB89F14479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22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6200" cy="4038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879EB-C7F1-465D-93C2-FCEF113E50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0A8BB-96AD-4B21-B834-CF2EA7FCE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65ED0-C780-4E29-8D60-9E356DE08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27A679-2A36-4ECF-BA04-2E655FDBF1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7735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3771900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62000" y="4000500"/>
            <a:ext cx="3771900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9C659F-AB13-47C6-BFCD-0CF2F79C4E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2FBB92-FE35-4F23-8AEC-80AB15D80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4CBB44-3D9B-41BF-9253-DD0D44890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F0442D-1D90-42DC-90A1-DF0F78AA3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61199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E36D947-6E1D-43EB-811A-02ECD49B4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5860D7-70CA-4300-AC41-43CD7039E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8A2E4C-6666-4F4B-AC0D-E83B4D2E2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3C857-B17E-4888-901D-E79582CC86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14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5DEC4-0C2B-4501-86F0-B88BD5D9C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D0D67-F33D-4EC9-9724-AC932D74A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F6CB8-2482-4EBB-92BA-FC5818CBB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F6A46-29DD-48CC-ABC1-41A510E354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38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43F77-CBE2-467A-8D23-5F791A21A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C5124-6F9B-4AC6-A8B5-0E66F4E49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F7C97-34A2-4636-BC5E-3D10350DD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2A430-7EBD-41A5-A1C5-45B2044467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67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102A57-B6E4-4105-A8E0-F7E26AF16DE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7A3F76-4DFF-4FB7-8F53-EDAE22CB205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444765-252B-4509-ACF8-31A852F975D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890D9-C55E-4EC9-90F7-7CFF01325F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8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CB6AD8B-8F18-4935-87A0-C734C0097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29769B2-E004-4B82-90D2-3451531E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86B9BA1-FC0B-4AA7-90F4-67923D2D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ADC43-54E6-4836-81C4-70DD589EA9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44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C83EDDC-2CDA-4FD1-9010-203E00489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7C49215-7B5A-4AB1-91F5-6473CE4D2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2574513-8254-42B7-997A-E090536DF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9833E-5D98-459F-B3EA-D82EC3B956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304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F3E1BF5-8629-4127-B3DD-3FE4ED7DC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F29CFF1-B8AD-4961-AC0B-469FCFD92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C6C3C23-6EE4-4B27-83DF-851380BE6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32CA0-BFFB-4C5D-B620-6EF70073A1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16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>
            <a:extLst>
              <a:ext uri="{FF2B5EF4-FFF2-40B4-BE49-F238E27FC236}">
                <a16:creationId xmlns:a16="http://schemas.microsoft.com/office/drawing/2014/main" id="{99BD0E5A-E2D4-4BC8-AFA6-8962A04C1796}"/>
              </a:ext>
            </a:extLst>
          </p:cNvPr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>
              <a:extLst>
                <a:ext uri="{FF2B5EF4-FFF2-40B4-BE49-F238E27FC236}">
                  <a16:creationId xmlns:a16="http://schemas.microsoft.com/office/drawing/2014/main" id="{C87A5CCD-BE8A-4D50-8839-5F0723315E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>
                <a:extLst>
                  <a:ext uri="{FF2B5EF4-FFF2-40B4-BE49-F238E27FC236}">
                    <a16:creationId xmlns:a16="http://schemas.microsoft.com/office/drawing/2014/main" id="{B27EFD6C-2ED2-4ABF-BB52-11BED2C33B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36E071F1-F2A2-48E6-83E8-4EC019B416BE}"/>
                    </a:ext>
                  </a:extLst>
                </p:cNvPr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>
                  <a:extLst>
                    <a:ext uri="{FF2B5EF4-FFF2-40B4-BE49-F238E27FC236}">
                      <a16:creationId xmlns:a16="http://schemas.microsoft.com/office/drawing/2014/main" id="{6D32ADB6-2B74-4F9B-AE14-CC35D3471D08}"/>
                    </a:ext>
                  </a:extLst>
                </p:cNvPr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>
                  <a:extLst>
                    <a:ext uri="{FF2B5EF4-FFF2-40B4-BE49-F238E27FC236}">
                      <a16:creationId xmlns:a16="http://schemas.microsoft.com/office/drawing/2014/main" id="{F6C78EAD-4E46-4B72-8008-A94207F14929}"/>
                    </a:ext>
                  </a:extLst>
                </p:cNvPr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>
                <a:extLst>
                  <a:ext uri="{FF2B5EF4-FFF2-40B4-BE49-F238E27FC236}">
                    <a16:creationId xmlns:a16="http://schemas.microsoft.com/office/drawing/2014/main" id="{DDC428BA-5C1F-45F2-8E69-2432FC9C48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4BCCEF37-70D9-4E01-AFAB-FE2250CC03CD}"/>
                    </a:ext>
                  </a:extLst>
                </p:cNvPr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D7C3BEC2-7CD7-4140-AE5D-753A3B2CC633}"/>
                    </a:ext>
                  </a:extLst>
                </p:cNvPr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57A7838E-2BFA-41C6-BC8A-A25FB9FF789F}"/>
                    </a:ext>
                  </a:extLst>
                </p:cNvPr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>
                <a:extLst>
                  <a:ext uri="{FF2B5EF4-FFF2-40B4-BE49-F238E27FC236}">
                    <a16:creationId xmlns:a16="http://schemas.microsoft.com/office/drawing/2014/main" id="{3C9381AD-CE71-4159-A269-678366F70D4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4FA6D271-A98B-4367-91A8-59AEF5D8209B}"/>
                    </a:ext>
                  </a:extLst>
                </p:cNvPr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32D883D1-4507-4AF4-8513-68B8BDF286D9}"/>
                    </a:ext>
                  </a:extLst>
                </p:cNvPr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0EE8E8A9-00E5-4A51-8DD9-F3C376CD383E}"/>
                    </a:ext>
                  </a:extLst>
                </p:cNvPr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DBEB9D5-0582-4B42-A319-B39FE19E22B3}"/>
                  </a:ext>
                </a:extLst>
              </p:cNvPr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56AC095-E11B-4F2A-9E48-59D0523FE8B0}"/>
                  </a:ext>
                </a:extLst>
              </p:cNvPr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906832C-A8A4-45B1-9656-CE87D0668B00}"/>
                  </a:ext>
                </a:extLst>
              </p:cNvPr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62">
              <a:extLst>
                <a:ext uri="{FF2B5EF4-FFF2-40B4-BE49-F238E27FC236}">
                  <a16:creationId xmlns:a16="http://schemas.microsoft.com/office/drawing/2014/main" id="{7071EE58-2C18-401E-A3A8-4BAE8E8B3088}"/>
                </a:ext>
              </a:extLst>
            </p:cNvPr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63">
              <a:extLst>
                <a:ext uri="{FF2B5EF4-FFF2-40B4-BE49-F238E27FC236}">
                  <a16:creationId xmlns:a16="http://schemas.microsoft.com/office/drawing/2014/main" id="{B6446ACA-350C-4285-831D-6638606232FB}"/>
                </a:ext>
              </a:extLst>
            </p:cNvPr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64">
              <a:extLst>
                <a:ext uri="{FF2B5EF4-FFF2-40B4-BE49-F238E27FC236}">
                  <a16:creationId xmlns:a16="http://schemas.microsoft.com/office/drawing/2014/main" id="{CE76E209-D80E-4AF1-9581-BBA94B4E84C0}"/>
                </a:ext>
              </a:extLst>
            </p:cNvPr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id="{936641BD-A612-4391-A6F0-B88F46304410}"/>
                </a:ext>
              </a:extLst>
            </p:cNvPr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67">
              <a:extLst>
                <a:ext uri="{FF2B5EF4-FFF2-40B4-BE49-F238E27FC236}">
                  <a16:creationId xmlns:a16="http://schemas.microsoft.com/office/drawing/2014/main" id="{06FA7499-51DB-46FB-BA91-F2B9CE91A1E1}"/>
                </a:ext>
              </a:extLst>
            </p:cNvPr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D9053067-D955-41E9-9D51-B750089A1373}"/>
                </a:ext>
              </a:extLst>
            </p:cNvPr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E7EDECF2-1CF1-4FDC-B6B5-0FF30548BBC2}"/>
                </a:ext>
              </a:extLst>
            </p:cNvPr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DF64EC8D-D005-46CE-9374-7BE1D05847C1}"/>
                </a:ext>
              </a:extLst>
            </p:cNvPr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C1E5A2E4-175B-4A5B-8456-97D7472B15CF}"/>
                </a:ext>
              </a:extLst>
            </p:cNvPr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F4326089-8EF5-4363-948F-21AB5A1BD996}"/>
                </a:ext>
              </a:extLst>
            </p:cNvPr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75">
              <a:extLst>
                <a:ext uri="{FF2B5EF4-FFF2-40B4-BE49-F238E27FC236}">
                  <a16:creationId xmlns:a16="http://schemas.microsoft.com/office/drawing/2014/main" id="{2440545E-039F-4101-9DE6-B1CFE2D7466F}"/>
                </a:ext>
              </a:extLst>
            </p:cNvPr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9DBA551F-04E4-44D1-8BA8-91F4AD809B4E}"/>
                </a:ext>
              </a:extLst>
            </p:cNvPr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86F121FE-CDDE-4127-A887-DE6403D3C7EB}"/>
                </a:ext>
              </a:extLst>
            </p:cNvPr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49067A50-0200-4746-9EC9-85CAE3CC2817}"/>
                </a:ext>
              </a:extLst>
            </p:cNvPr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91ED255E-7FCB-4BC4-967C-922D9D173B53}"/>
                </a:ext>
              </a:extLst>
            </p:cNvPr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5BA8EE11-FC14-480E-800F-6F85BCF99E5D}"/>
                </a:ext>
              </a:extLst>
            </p:cNvPr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A2E8D173-0792-4D88-9FFF-34ACC4AB545C}"/>
                </a:ext>
              </a:extLst>
            </p:cNvPr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0F41FCA5-3B02-4C50-92CC-8B8A8810D238}"/>
                </a:ext>
              </a:extLst>
            </p:cNvPr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DD4C93E7-3E26-45FB-910F-37B4B3F97490}"/>
                </a:ext>
              </a:extLst>
            </p:cNvPr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F621BEC6-5003-4748-B2FB-0ED6C339748C}"/>
                </a:ext>
              </a:extLst>
            </p:cNvPr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85">
              <a:extLst>
                <a:ext uri="{FF2B5EF4-FFF2-40B4-BE49-F238E27FC236}">
                  <a16:creationId xmlns:a16="http://schemas.microsoft.com/office/drawing/2014/main" id="{33178936-A7B2-4C0A-845B-819FE62A388F}"/>
                </a:ext>
              </a:extLst>
            </p:cNvPr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86">
              <a:extLst>
                <a:ext uri="{FF2B5EF4-FFF2-40B4-BE49-F238E27FC236}">
                  <a16:creationId xmlns:a16="http://schemas.microsoft.com/office/drawing/2014/main" id="{8B3220B8-45BB-477E-B10F-F2CF7A9A5AD6}"/>
                </a:ext>
              </a:extLst>
            </p:cNvPr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79E62147-84BA-4100-B88B-708E4587229B}"/>
              </a:ext>
            </a:extLst>
          </p:cNvPr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90ACC8E-5FD0-4BCB-828A-C3ED7663C90C}"/>
              </a:ext>
            </a:extLst>
          </p:cNvPr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89AA19E-65B9-4F23-B361-5B08138B6106}"/>
              </a:ext>
            </a:extLst>
          </p:cNvPr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89037F3-4B66-45BF-B1C2-CF8B0A57266E}"/>
              </a:ext>
            </a:extLst>
          </p:cNvPr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Date Placeholder 4">
            <a:extLst>
              <a:ext uri="{FF2B5EF4-FFF2-40B4-BE49-F238E27FC236}">
                <a16:creationId xmlns:a16="http://schemas.microsoft.com/office/drawing/2014/main" id="{58B80DE7-04D4-43FA-8BBE-5F877C0BC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Slide Number Placeholder 6">
            <a:extLst>
              <a:ext uri="{FF2B5EF4-FFF2-40B4-BE49-F238E27FC236}">
                <a16:creationId xmlns:a16="http://schemas.microsoft.com/office/drawing/2014/main" id="{9A810C13-9459-4C03-8CEB-E700F83C7C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077643-0BDB-433F-B145-435A7C1B4C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0" name="Footer Placeholder 5">
            <a:extLst>
              <a:ext uri="{FF2B5EF4-FFF2-40B4-BE49-F238E27FC236}">
                <a16:creationId xmlns:a16="http://schemas.microsoft.com/office/drawing/2014/main" id="{81886A27-B26E-4814-8ABD-09D93A4294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0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>
            <a:extLst>
              <a:ext uri="{FF2B5EF4-FFF2-40B4-BE49-F238E27FC236}">
                <a16:creationId xmlns:a16="http://schemas.microsoft.com/office/drawing/2014/main" id="{7C24FDCA-DF81-4029-BB20-722FCCB7D28F}"/>
              </a:ext>
            </a:extLst>
          </p:cNvPr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>
              <a:extLst>
                <a:ext uri="{FF2B5EF4-FFF2-40B4-BE49-F238E27FC236}">
                  <a16:creationId xmlns:a16="http://schemas.microsoft.com/office/drawing/2014/main" id="{20FC4FC8-E01C-4625-8DBB-237C13B9E1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>
                <a:extLst>
                  <a:ext uri="{FF2B5EF4-FFF2-40B4-BE49-F238E27FC236}">
                    <a16:creationId xmlns:a16="http://schemas.microsoft.com/office/drawing/2014/main" id="{3403C3E8-9046-49C2-8E95-00CE7B4F34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E2D08E1E-3D19-41C4-8BBB-C355E5050625}"/>
                    </a:ext>
                  </a:extLst>
                </p:cNvPr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>
                  <a:extLst>
                    <a:ext uri="{FF2B5EF4-FFF2-40B4-BE49-F238E27FC236}">
                      <a16:creationId xmlns:a16="http://schemas.microsoft.com/office/drawing/2014/main" id="{1320530E-E98E-435E-A230-ABF7BFE443A6}"/>
                    </a:ext>
                  </a:extLst>
                </p:cNvPr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>
                  <a:extLst>
                    <a:ext uri="{FF2B5EF4-FFF2-40B4-BE49-F238E27FC236}">
                      <a16:creationId xmlns:a16="http://schemas.microsoft.com/office/drawing/2014/main" id="{D29F32D8-DDCD-4106-BDE1-0F4B30DB93B3}"/>
                    </a:ext>
                  </a:extLst>
                </p:cNvPr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>
                <a:extLst>
                  <a:ext uri="{FF2B5EF4-FFF2-40B4-BE49-F238E27FC236}">
                    <a16:creationId xmlns:a16="http://schemas.microsoft.com/office/drawing/2014/main" id="{13663757-A85B-4605-B402-FB93A1916E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D7785D84-6029-42A5-AC9A-615F2E3FE9B2}"/>
                    </a:ext>
                  </a:extLst>
                </p:cNvPr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1087E090-4E0D-4743-A703-CE51DA5B4B45}"/>
                    </a:ext>
                  </a:extLst>
                </p:cNvPr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00C82B90-88A5-4B29-8B3C-CFE98E165F15}"/>
                    </a:ext>
                  </a:extLst>
                </p:cNvPr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>
                <a:extLst>
                  <a:ext uri="{FF2B5EF4-FFF2-40B4-BE49-F238E27FC236}">
                    <a16:creationId xmlns:a16="http://schemas.microsoft.com/office/drawing/2014/main" id="{394BDC18-B3F9-457C-8730-EDC7A5BBCE8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A324958E-3FA7-4232-BCCF-B8E3D6771153}"/>
                    </a:ext>
                  </a:extLst>
                </p:cNvPr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40BE4BC4-DB6E-45D4-A02C-1E05FBD439DE}"/>
                    </a:ext>
                  </a:extLst>
                </p:cNvPr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633D6310-060A-49C7-8C68-76DC52A40EED}"/>
                    </a:ext>
                  </a:extLst>
                </p:cNvPr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C232836B-FB9A-4D91-85E4-F0570769091A}"/>
                  </a:ext>
                </a:extLst>
              </p:cNvPr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2073F56D-1AB9-4722-A90C-712F8E71E9E4}"/>
                  </a:ext>
                </a:extLst>
              </p:cNvPr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923C279-ECD3-4F4F-BD91-CA9E2BFF8F01}"/>
                  </a:ext>
                </a:extLst>
              </p:cNvPr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62">
              <a:extLst>
                <a:ext uri="{FF2B5EF4-FFF2-40B4-BE49-F238E27FC236}">
                  <a16:creationId xmlns:a16="http://schemas.microsoft.com/office/drawing/2014/main" id="{06D4E530-A193-4095-89E5-CBAA4CF29CD1}"/>
                </a:ext>
              </a:extLst>
            </p:cNvPr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63">
              <a:extLst>
                <a:ext uri="{FF2B5EF4-FFF2-40B4-BE49-F238E27FC236}">
                  <a16:creationId xmlns:a16="http://schemas.microsoft.com/office/drawing/2014/main" id="{7787939D-A4C0-4AD6-A389-B50D8C593840}"/>
                </a:ext>
              </a:extLst>
            </p:cNvPr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64">
              <a:extLst>
                <a:ext uri="{FF2B5EF4-FFF2-40B4-BE49-F238E27FC236}">
                  <a16:creationId xmlns:a16="http://schemas.microsoft.com/office/drawing/2014/main" id="{6C796AC8-2B3B-47AF-8C9F-8B1FB2E3BA4A}"/>
                </a:ext>
              </a:extLst>
            </p:cNvPr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id="{6A97E375-3EEA-4853-958D-79BEA27C2FF5}"/>
                </a:ext>
              </a:extLst>
            </p:cNvPr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67">
              <a:extLst>
                <a:ext uri="{FF2B5EF4-FFF2-40B4-BE49-F238E27FC236}">
                  <a16:creationId xmlns:a16="http://schemas.microsoft.com/office/drawing/2014/main" id="{799B5582-1DE9-4A91-B202-6FA241AB9FBB}"/>
                </a:ext>
              </a:extLst>
            </p:cNvPr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D1A399F4-4E7B-4A04-B776-827BD3E1DC1C}"/>
                </a:ext>
              </a:extLst>
            </p:cNvPr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88E6271A-9203-4A8D-98D0-5C4B271B0590}"/>
                </a:ext>
              </a:extLst>
            </p:cNvPr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0049FF40-8FEF-442E-8D03-D819F598F50A}"/>
                </a:ext>
              </a:extLst>
            </p:cNvPr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6FF093A5-B878-4134-96F9-0AE0E2CB9790}"/>
                </a:ext>
              </a:extLst>
            </p:cNvPr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FE8DCDA5-FDE2-485C-A0B8-D8DCA072C2BE}"/>
                </a:ext>
              </a:extLst>
            </p:cNvPr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75">
              <a:extLst>
                <a:ext uri="{FF2B5EF4-FFF2-40B4-BE49-F238E27FC236}">
                  <a16:creationId xmlns:a16="http://schemas.microsoft.com/office/drawing/2014/main" id="{E8E79F7C-3470-406A-9900-3B073936205F}"/>
                </a:ext>
              </a:extLst>
            </p:cNvPr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DEF57C10-921A-411F-80E0-3719472D0AC9}"/>
                </a:ext>
              </a:extLst>
            </p:cNvPr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E9F5DFD7-3225-4172-BB94-37C0C08DF072}"/>
                </a:ext>
              </a:extLst>
            </p:cNvPr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886B64F5-D7D3-4088-8143-5B171DF07BC2}"/>
                </a:ext>
              </a:extLst>
            </p:cNvPr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35A94FE3-F4C5-4B35-B00B-11CAFD660352}"/>
                </a:ext>
              </a:extLst>
            </p:cNvPr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077DE784-356C-424A-B331-6B745262118D}"/>
                </a:ext>
              </a:extLst>
            </p:cNvPr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D5B4743D-2C1F-490A-AF43-0FE58CA1C650}"/>
                </a:ext>
              </a:extLst>
            </p:cNvPr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0B70DB55-18D2-480F-BD49-F11445DE553E}"/>
                </a:ext>
              </a:extLst>
            </p:cNvPr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52AD7443-74BF-4D0C-B89B-47839F75D239}"/>
                </a:ext>
              </a:extLst>
            </p:cNvPr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C53DEF5C-944D-40CF-B4AD-BBFD79FADBB3}"/>
                </a:ext>
              </a:extLst>
            </p:cNvPr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85">
              <a:extLst>
                <a:ext uri="{FF2B5EF4-FFF2-40B4-BE49-F238E27FC236}">
                  <a16:creationId xmlns:a16="http://schemas.microsoft.com/office/drawing/2014/main" id="{27B595D2-D73A-4CF6-ADED-2DE264DA1D72}"/>
                </a:ext>
              </a:extLst>
            </p:cNvPr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86">
              <a:extLst>
                <a:ext uri="{FF2B5EF4-FFF2-40B4-BE49-F238E27FC236}">
                  <a16:creationId xmlns:a16="http://schemas.microsoft.com/office/drawing/2014/main" id="{DF83B01A-4140-4EFF-ADE8-D6948C67C6A9}"/>
                </a:ext>
              </a:extLst>
            </p:cNvPr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F35D665D-9E84-43CE-8437-DDA176F9867C}"/>
              </a:ext>
            </a:extLst>
          </p:cNvPr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6D7D553-87C1-41B5-913B-2FF908B63FD3}"/>
              </a:ext>
            </a:extLst>
          </p:cNvPr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BD87634-4CF7-41CB-8A61-53C6E48B2046}"/>
              </a:ext>
            </a:extLst>
          </p:cNvPr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FA1BE47-F14A-4D9A-B57F-D6BDB3103A0C}"/>
              </a:ext>
            </a:extLst>
          </p:cNvPr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Date Placeholder 4">
            <a:extLst>
              <a:ext uri="{FF2B5EF4-FFF2-40B4-BE49-F238E27FC236}">
                <a16:creationId xmlns:a16="http://schemas.microsoft.com/office/drawing/2014/main" id="{E4039D10-CC58-484F-9576-AC2C1293D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Footer Placeholder 5">
            <a:extLst>
              <a:ext uri="{FF2B5EF4-FFF2-40B4-BE49-F238E27FC236}">
                <a16:creationId xmlns:a16="http://schemas.microsoft.com/office/drawing/2014/main" id="{C096E313-886A-4247-B087-BDF3197D9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Slide Number Placeholder 6">
            <a:extLst>
              <a:ext uri="{FF2B5EF4-FFF2-40B4-BE49-F238E27FC236}">
                <a16:creationId xmlns:a16="http://schemas.microsoft.com/office/drawing/2014/main" id="{B0127A98-70C1-4BDC-8D53-99830FD5C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F14756-D484-48D8-834D-23C9232B31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1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2F35F"/>
            </a:gs>
            <a:gs pos="62000">
              <a:srgbClr val="92BE3F"/>
            </a:gs>
            <a:gs pos="100000">
              <a:srgbClr val="80A33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>
            <a:extLst>
              <a:ext uri="{FF2B5EF4-FFF2-40B4-BE49-F238E27FC236}">
                <a16:creationId xmlns:a16="http://schemas.microsoft.com/office/drawing/2014/main" id="{8A3AC5B2-2CB4-4F49-A252-913960B304DE}"/>
              </a:ext>
            </a:extLst>
          </p:cNvPr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>
              <a:extLst>
                <a:ext uri="{FF2B5EF4-FFF2-40B4-BE49-F238E27FC236}">
                  <a16:creationId xmlns:a16="http://schemas.microsoft.com/office/drawing/2014/main" id="{CAD3320D-DFDD-4A8D-AF82-D638B7775B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>
                <a:extLst>
                  <a:ext uri="{FF2B5EF4-FFF2-40B4-BE49-F238E27FC236}">
                    <a16:creationId xmlns:a16="http://schemas.microsoft.com/office/drawing/2014/main" id="{40960FC8-965F-4304-B8C9-457B9C7FC7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3F4E12F8-52D9-4D52-BAC2-703BB28AA8A5}"/>
                    </a:ext>
                  </a:extLst>
                </p:cNvPr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4" name="Rectangle 2">
                  <a:extLst>
                    <a:ext uri="{FF2B5EF4-FFF2-40B4-BE49-F238E27FC236}">
                      <a16:creationId xmlns:a16="http://schemas.microsoft.com/office/drawing/2014/main" id="{582FDD03-90E0-482B-8632-D4ECDB827048}"/>
                    </a:ext>
                  </a:extLst>
                </p:cNvPr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5" name="Rectangle 3">
                  <a:extLst>
                    <a:ext uri="{FF2B5EF4-FFF2-40B4-BE49-F238E27FC236}">
                      <a16:creationId xmlns:a16="http://schemas.microsoft.com/office/drawing/2014/main" id="{C2E3E6A4-E10A-4BA5-9135-4A9710FA5B3F}"/>
                    </a:ext>
                  </a:extLst>
                </p:cNvPr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>
                <a:extLst>
                  <a:ext uri="{FF2B5EF4-FFF2-40B4-BE49-F238E27FC236}">
                    <a16:creationId xmlns:a16="http://schemas.microsoft.com/office/drawing/2014/main" id="{C71BA80B-1AAF-459E-8094-25111D3D36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8D39A999-9EA4-4A2F-AFD0-E5A17DBC5359}"/>
                    </a:ext>
                  </a:extLst>
                </p:cNvPr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AE332ADC-02DC-4FD9-8B76-EF65B5E95B44}"/>
                    </a:ext>
                  </a:extLst>
                </p:cNvPr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521DA4D5-21E9-4837-B22A-F27CFFC9999C}"/>
                    </a:ext>
                  </a:extLst>
                </p:cNvPr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>
                <a:extLst>
                  <a:ext uri="{FF2B5EF4-FFF2-40B4-BE49-F238E27FC236}">
                    <a16:creationId xmlns:a16="http://schemas.microsoft.com/office/drawing/2014/main" id="{02189CE8-3355-4A4D-94F0-62069D67926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id="{728E174C-93EA-414B-8A77-E5D25DF7CF26}"/>
                    </a:ext>
                  </a:extLst>
                </p:cNvPr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F7915CF3-4D08-4F5A-89B4-42A230349AEB}"/>
                    </a:ext>
                  </a:extLst>
                </p:cNvPr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66E1E941-8F86-4FA2-891D-CE9598995CD7}"/>
                    </a:ext>
                  </a:extLst>
                </p:cNvPr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FE6DE421-7947-4A8D-A459-20776CFC2B15}"/>
                  </a:ext>
                </a:extLst>
              </p:cNvPr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D4B352E8-5352-4072-8E80-B87A92840918}"/>
                  </a:ext>
                </a:extLst>
              </p:cNvPr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155F4547-5739-4F3B-89D6-58FE58AE9982}"/>
                  </a:ext>
                </a:extLst>
              </p:cNvPr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426DD775-AFCE-4499-AD7C-3EA30DFF0678}"/>
                </a:ext>
              </a:extLst>
            </p:cNvPr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3D994FCC-CBA6-49DA-8E40-A6D468CFE314}"/>
                </a:ext>
              </a:extLst>
            </p:cNvPr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38397D8C-D423-420D-A031-8CA52C02E48F}"/>
                </a:ext>
              </a:extLst>
            </p:cNvPr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1F6B9220-5770-420D-9E7A-63A3DC9C845A}"/>
                </a:ext>
              </a:extLst>
            </p:cNvPr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9BB0F142-D496-41E7-AFE3-7192A3C8025A}"/>
                </a:ext>
              </a:extLst>
            </p:cNvPr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Hexagon 49">
              <a:extLst>
                <a:ext uri="{FF2B5EF4-FFF2-40B4-BE49-F238E27FC236}">
                  <a16:creationId xmlns:a16="http://schemas.microsoft.com/office/drawing/2014/main" id="{80DA76B0-BC4B-40B3-A407-E2544ABAA09E}"/>
                </a:ext>
              </a:extLst>
            </p:cNvPr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Hexagon 50">
              <a:extLst>
                <a:ext uri="{FF2B5EF4-FFF2-40B4-BE49-F238E27FC236}">
                  <a16:creationId xmlns:a16="http://schemas.microsoft.com/office/drawing/2014/main" id="{4B646451-82A7-484C-B641-9B86F9F4D9B0}"/>
                </a:ext>
              </a:extLst>
            </p:cNvPr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Hexagon 51">
              <a:extLst>
                <a:ext uri="{FF2B5EF4-FFF2-40B4-BE49-F238E27FC236}">
                  <a16:creationId xmlns:a16="http://schemas.microsoft.com/office/drawing/2014/main" id="{C15D38B7-4CE3-4622-8431-E0D10761981E}"/>
                </a:ext>
              </a:extLst>
            </p:cNvPr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Hexagon 52">
              <a:extLst>
                <a:ext uri="{FF2B5EF4-FFF2-40B4-BE49-F238E27FC236}">
                  <a16:creationId xmlns:a16="http://schemas.microsoft.com/office/drawing/2014/main" id="{8538E0D7-3D07-4F8C-A49B-3E9A0AFC93C9}"/>
                </a:ext>
              </a:extLst>
            </p:cNvPr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Hexagon 53">
              <a:extLst>
                <a:ext uri="{FF2B5EF4-FFF2-40B4-BE49-F238E27FC236}">
                  <a16:creationId xmlns:a16="http://schemas.microsoft.com/office/drawing/2014/main" id="{53A5301C-5B1A-40B3-8D67-CC2790BAC475}"/>
                </a:ext>
              </a:extLst>
            </p:cNvPr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FF0C4250-DE31-4017-A747-5F41A4BDDD6D}"/>
                </a:ext>
              </a:extLst>
            </p:cNvPr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Hexagon 55">
              <a:extLst>
                <a:ext uri="{FF2B5EF4-FFF2-40B4-BE49-F238E27FC236}">
                  <a16:creationId xmlns:a16="http://schemas.microsoft.com/office/drawing/2014/main" id="{8D7CB1BD-44C7-42EA-9DA0-6FA328C87C5D}"/>
                </a:ext>
              </a:extLst>
            </p:cNvPr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Hexagon 56">
              <a:extLst>
                <a:ext uri="{FF2B5EF4-FFF2-40B4-BE49-F238E27FC236}">
                  <a16:creationId xmlns:a16="http://schemas.microsoft.com/office/drawing/2014/main" id="{94D58945-0618-4722-B090-984098062BFC}"/>
                </a:ext>
              </a:extLst>
            </p:cNvPr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Hexagon 57">
              <a:extLst>
                <a:ext uri="{FF2B5EF4-FFF2-40B4-BE49-F238E27FC236}">
                  <a16:creationId xmlns:a16="http://schemas.microsoft.com/office/drawing/2014/main" id="{D8C1F5FC-44F2-42CF-851B-7E626102527E}"/>
                </a:ext>
              </a:extLst>
            </p:cNvPr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Hexagon 58">
              <a:extLst>
                <a:ext uri="{FF2B5EF4-FFF2-40B4-BE49-F238E27FC236}">
                  <a16:creationId xmlns:a16="http://schemas.microsoft.com/office/drawing/2014/main" id="{B3E8EBCC-2A78-460E-BAF9-8023838988D6}"/>
                </a:ext>
              </a:extLst>
            </p:cNvPr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Hexagon 59">
              <a:extLst>
                <a:ext uri="{FF2B5EF4-FFF2-40B4-BE49-F238E27FC236}">
                  <a16:creationId xmlns:a16="http://schemas.microsoft.com/office/drawing/2014/main" id="{BF944BDF-D242-4414-A73E-770B02296A76}"/>
                </a:ext>
              </a:extLst>
            </p:cNvPr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Hexagon 94">
              <a:extLst>
                <a:ext uri="{FF2B5EF4-FFF2-40B4-BE49-F238E27FC236}">
                  <a16:creationId xmlns:a16="http://schemas.microsoft.com/office/drawing/2014/main" id="{4974E38F-B250-4354-A399-2E49241EB45B}"/>
                </a:ext>
              </a:extLst>
            </p:cNvPr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Hexagon 95">
              <a:extLst>
                <a:ext uri="{FF2B5EF4-FFF2-40B4-BE49-F238E27FC236}">
                  <a16:creationId xmlns:a16="http://schemas.microsoft.com/office/drawing/2014/main" id="{2C4082E4-275F-412D-B642-C8FA8FC079BC}"/>
                </a:ext>
              </a:extLst>
            </p:cNvPr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Hexagon 96">
              <a:extLst>
                <a:ext uri="{FF2B5EF4-FFF2-40B4-BE49-F238E27FC236}">
                  <a16:creationId xmlns:a16="http://schemas.microsoft.com/office/drawing/2014/main" id="{2D6D5E4A-FDF5-4ED9-8F7F-D239A9035E3A}"/>
                </a:ext>
              </a:extLst>
            </p:cNvPr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Hexagon 97">
              <a:extLst>
                <a:ext uri="{FF2B5EF4-FFF2-40B4-BE49-F238E27FC236}">
                  <a16:creationId xmlns:a16="http://schemas.microsoft.com/office/drawing/2014/main" id="{DC0675B7-C456-45A7-9C59-194B0BB4215C}"/>
                </a:ext>
              </a:extLst>
            </p:cNvPr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785A5E51-5F42-4032-A92A-86E61BEB877C}"/>
                </a:ext>
              </a:extLst>
            </p:cNvPr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F2279A02-24D8-473B-A538-E185643FA414}"/>
                </a:ext>
              </a:extLst>
            </p:cNvPr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3E7057D5-8F5D-4D48-ACC6-43FD37A644AD}"/>
              </a:ext>
            </a:extLst>
          </p:cNvPr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CC9AF62-B1A3-4007-B3F5-4D70A8E898BB}"/>
              </a:ext>
            </a:extLst>
          </p:cNvPr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A2346C2-D774-4B69-B332-9810B1BBCF1B}"/>
              </a:ext>
            </a:extLst>
          </p:cNvPr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0" name="Title Placeholder 1">
            <a:extLst>
              <a:ext uri="{FF2B5EF4-FFF2-40B4-BE49-F238E27FC236}">
                <a16:creationId xmlns:a16="http://schemas.microsoft.com/office/drawing/2014/main" id="{084F4A89-514F-4C90-956E-624FDA3D174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Text Placeholder 2">
            <a:extLst>
              <a:ext uri="{FF2B5EF4-FFF2-40B4-BE49-F238E27FC236}">
                <a16:creationId xmlns:a16="http://schemas.microsoft.com/office/drawing/2014/main" id="{B603D721-8C7E-4BF2-B13C-0A6C5847D0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6CE0A-63C1-4112-B2D9-C3895F4A03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C0B5D-D406-45A9-ADC2-3BBEC34FD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37384-A95E-40AE-8842-FD2ED2ADC1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7B358911-EEB1-4080-9786-6034EDF6EA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21" r:id="rId8"/>
    <p:sldLayoutId id="2147483922" r:id="rId9"/>
    <p:sldLayoutId id="2147483917" r:id="rId10"/>
    <p:sldLayoutId id="2147483918" r:id="rId11"/>
    <p:sldLayoutId id="2147483923" r:id="rId12"/>
    <p:sldLayoutId id="2147483924" r:id="rId13"/>
    <p:sldLayoutId id="2147483919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png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png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7.png"/><Relationship Id="rId9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png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1.png"/><Relationship Id="rId9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5.png"/><Relationship Id="rId4" Type="http://schemas.openxmlformats.org/officeDocument/2006/relationships/oleObject" Target="../embeddings/oleObject1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30.pn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7.png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1.png"/><Relationship Id="rId4" Type="http://schemas.openxmlformats.org/officeDocument/2006/relationships/oleObject" Target="../embeddings/oleObject20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slide" Target="slide38.xml"/><Relationship Id="rId7" Type="http://schemas.openxmlformats.org/officeDocument/2006/relationships/image" Target="../media/image33.wmf"/><Relationship Id="rId2" Type="http://schemas.openxmlformats.org/officeDocument/2006/relationships/slide" Target="slide3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wmf"/><Relationship Id="rId5" Type="http://schemas.openxmlformats.org/officeDocument/2006/relationships/slide" Target="slide58.xml"/><Relationship Id="rId4" Type="http://schemas.openxmlformats.org/officeDocument/2006/relationships/slide" Target="slide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slide" Target="slide38.xml"/><Relationship Id="rId7" Type="http://schemas.openxmlformats.org/officeDocument/2006/relationships/image" Target="../media/image33.wmf"/><Relationship Id="rId2" Type="http://schemas.openxmlformats.org/officeDocument/2006/relationships/slide" Target="slide3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wmf"/><Relationship Id="rId5" Type="http://schemas.openxmlformats.org/officeDocument/2006/relationships/slide" Target="slide58.xml"/><Relationship Id="rId4" Type="http://schemas.openxmlformats.org/officeDocument/2006/relationships/slide" Target="slide4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40.wmf"/><Relationship Id="rId7" Type="http://schemas.openxmlformats.org/officeDocument/2006/relationships/image" Target="../media/image43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5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slide" Target="slide38.xml"/><Relationship Id="rId7" Type="http://schemas.openxmlformats.org/officeDocument/2006/relationships/image" Target="../media/image33.wmf"/><Relationship Id="rId2" Type="http://schemas.openxmlformats.org/officeDocument/2006/relationships/slide" Target="slide3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wmf"/><Relationship Id="rId5" Type="http://schemas.openxmlformats.org/officeDocument/2006/relationships/slide" Target="slide58.xml"/><Relationship Id="rId4" Type="http://schemas.openxmlformats.org/officeDocument/2006/relationships/slide" Target="slide4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1.wmf"/><Relationship Id="rId11" Type="http://schemas.openxmlformats.org/officeDocument/2006/relationships/image" Target="../media/image56.wmf"/><Relationship Id="rId5" Type="http://schemas.openxmlformats.org/officeDocument/2006/relationships/image" Target="../media/image50.wmf"/><Relationship Id="rId10" Type="http://schemas.openxmlformats.org/officeDocument/2006/relationships/image" Target="../media/image54.wmf"/><Relationship Id="rId4" Type="http://schemas.openxmlformats.org/officeDocument/2006/relationships/image" Target="../media/image49.wmf"/><Relationship Id="rId9" Type="http://schemas.openxmlformats.org/officeDocument/2006/relationships/image" Target="../media/image55.wmf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slide" Target="slide30.xml"/><Relationship Id="rId7" Type="http://schemas.openxmlformats.org/officeDocument/2006/relationships/image" Target="../media/image3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slide" Target="slide58.xml"/><Relationship Id="rId5" Type="http://schemas.openxmlformats.org/officeDocument/2006/relationships/slide" Target="slide46.xml"/><Relationship Id="rId4" Type="http://schemas.openxmlformats.org/officeDocument/2006/relationships/slide" Target="slide38.xml"/><Relationship Id="rId9" Type="http://schemas.openxmlformats.org/officeDocument/2006/relationships/image" Target="../media/image34.wmf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slide" Target="slide30.xml"/><Relationship Id="rId7" Type="http://schemas.openxmlformats.org/officeDocument/2006/relationships/image" Target="../media/image57.wmf"/><Relationship Id="rId2" Type="http://schemas.openxmlformats.org/officeDocument/2006/relationships/slide" Target="slide5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58.xml"/><Relationship Id="rId5" Type="http://schemas.openxmlformats.org/officeDocument/2006/relationships/slide" Target="slide38.xml"/><Relationship Id="rId4" Type="http://schemas.openxmlformats.org/officeDocument/2006/relationships/slide" Target="slide57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7.wmf"/><Relationship Id="rId7" Type="http://schemas.openxmlformats.org/officeDocument/2006/relationships/image" Target="../media/image63.wmf"/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2.wmf"/><Relationship Id="rId11" Type="http://schemas.openxmlformats.org/officeDocument/2006/relationships/image" Target="../media/image67.png"/><Relationship Id="rId5" Type="http://schemas.openxmlformats.org/officeDocument/2006/relationships/image" Target="../media/image61.wmf"/><Relationship Id="rId10" Type="http://schemas.openxmlformats.org/officeDocument/2006/relationships/image" Target="../media/image66.png"/><Relationship Id="rId4" Type="http://schemas.openxmlformats.org/officeDocument/2006/relationships/image" Target="../media/image60.wmf"/><Relationship Id="rId9" Type="http://schemas.openxmlformats.org/officeDocument/2006/relationships/image" Target="../media/image65.png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slide" Target="slide30.xml"/><Relationship Id="rId7" Type="http://schemas.openxmlformats.org/officeDocument/2006/relationships/image" Target="../media/image57.wmf"/><Relationship Id="rId2" Type="http://schemas.openxmlformats.org/officeDocument/2006/relationships/slide" Target="slide5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58.xml"/><Relationship Id="rId5" Type="http://schemas.openxmlformats.org/officeDocument/2006/relationships/slide" Target="slide38.xml"/><Relationship Id="rId4" Type="http://schemas.openxmlformats.org/officeDocument/2006/relationships/slide" Target="slide57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71.wmf"/><Relationship Id="rId3" Type="http://schemas.openxmlformats.org/officeDocument/2006/relationships/oleObject" Target="../embeddings/oleObject21.bin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2.wmf"/><Relationship Id="rId11" Type="http://schemas.openxmlformats.org/officeDocument/2006/relationships/image" Target="../media/image70.wmf"/><Relationship Id="rId5" Type="http://schemas.openxmlformats.org/officeDocument/2006/relationships/image" Target="../media/image58.wmf"/><Relationship Id="rId10" Type="http://schemas.openxmlformats.org/officeDocument/2006/relationships/oleObject" Target="../embeddings/oleObject23.bin"/><Relationship Id="rId4" Type="http://schemas.openxmlformats.org/officeDocument/2006/relationships/image" Target="../media/image68.wmf"/><Relationship Id="rId9" Type="http://schemas.openxmlformats.org/officeDocument/2006/relationships/image" Target="../media/image69.w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7" Type="http://schemas.openxmlformats.org/officeDocument/2006/relationships/image" Target="../media/image74.wmf"/><Relationship Id="rId2" Type="http://schemas.openxmlformats.org/officeDocument/2006/relationships/slide" Target="slide70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4.xml"/><Relationship Id="rId5" Type="http://schemas.openxmlformats.org/officeDocument/2006/relationships/slide" Target="slide73.xml"/><Relationship Id="rId4" Type="http://schemas.openxmlformats.org/officeDocument/2006/relationships/slide" Target="slide7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slide" Target="slide1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2" Type="http://schemas.openxmlformats.org/officeDocument/2006/relationships/image" Target="../media/image75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2" Type="http://schemas.openxmlformats.org/officeDocument/2006/relationships/image" Target="../media/image75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9.wmf"/><Relationship Id="rId11" Type="http://schemas.openxmlformats.org/officeDocument/2006/relationships/image" Target="../media/image84.wmf"/><Relationship Id="rId5" Type="http://schemas.openxmlformats.org/officeDocument/2006/relationships/image" Target="../media/image78.wmf"/><Relationship Id="rId10" Type="http://schemas.openxmlformats.org/officeDocument/2006/relationships/image" Target="../media/image83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image" Target="../media/image84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12" Type="http://schemas.openxmlformats.org/officeDocument/2006/relationships/image" Target="../media/image83.wmf"/><Relationship Id="rId2" Type="http://schemas.openxmlformats.org/officeDocument/2006/relationships/image" Target="../media/image75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9.wmf"/><Relationship Id="rId11" Type="http://schemas.openxmlformats.org/officeDocument/2006/relationships/image" Target="../media/image86.wmf"/><Relationship Id="rId5" Type="http://schemas.openxmlformats.org/officeDocument/2006/relationships/image" Target="../media/image78.wmf"/><Relationship Id="rId15" Type="http://schemas.openxmlformats.org/officeDocument/2006/relationships/image" Target="../media/image88.wmf"/><Relationship Id="rId10" Type="http://schemas.openxmlformats.org/officeDocument/2006/relationships/image" Target="../media/image85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Relationship Id="rId14" Type="http://schemas.openxmlformats.org/officeDocument/2006/relationships/image" Target="../media/image87.wmf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slide" Target="slide59.xml"/><Relationship Id="rId7" Type="http://schemas.openxmlformats.org/officeDocument/2006/relationships/image" Target="../media/image91.wmf"/><Relationship Id="rId2" Type="http://schemas.openxmlformats.org/officeDocument/2006/relationships/image" Target="../media/image74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10" Type="http://schemas.openxmlformats.org/officeDocument/2006/relationships/image" Target="../media/image80.wmf"/><Relationship Id="rId4" Type="http://schemas.openxmlformats.org/officeDocument/2006/relationships/image" Target="../media/image75.wmf"/><Relationship Id="rId9" Type="http://schemas.openxmlformats.org/officeDocument/2006/relationships/image" Target="../media/image93.wmf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13" Type="http://schemas.openxmlformats.org/officeDocument/2006/relationships/image" Target="../media/image103.wmf"/><Relationship Id="rId18" Type="http://schemas.openxmlformats.org/officeDocument/2006/relationships/image" Target="../media/image108.wmf"/><Relationship Id="rId3" Type="http://schemas.openxmlformats.org/officeDocument/2006/relationships/slide" Target="slide59.xml"/><Relationship Id="rId7" Type="http://schemas.openxmlformats.org/officeDocument/2006/relationships/image" Target="../media/image97.wmf"/><Relationship Id="rId12" Type="http://schemas.openxmlformats.org/officeDocument/2006/relationships/image" Target="../media/image102.wmf"/><Relationship Id="rId17" Type="http://schemas.openxmlformats.org/officeDocument/2006/relationships/image" Target="../media/image107.wmf"/><Relationship Id="rId2" Type="http://schemas.openxmlformats.org/officeDocument/2006/relationships/image" Target="../media/image74.wmf"/><Relationship Id="rId16" Type="http://schemas.openxmlformats.org/officeDocument/2006/relationships/image" Target="../media/image106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6.wmf"/><Relationship Id="rId11" Type="http://schemas.openxmlformats.org/officeDocument/2006/relationships/image" Target="../media/image101.wmf"/><Relationship Id="rId5" Type="http://schemas.openxmlformats.org/officeDocument/2006/relationships/image" Target="../media/image95.wmf"/><Relationship Id="rId15" Type="http://schemas.openxmlformats.org/officeDocument/2006/relationships/image" Target="../media/image105.wmf"/><Relationship Id="rId10" Type="http://schemas.openxmlformats.org/officeDocument/2006/relationships/image" Target="../media/image100.wmf"/><Relationship Id="rId19" Type="http://schemas.openxmlformats.org/officeDocument/2006/relationships/image" Target="../media/image93.wmf"/><Relationship Id="rId4" Type="http://schemas.openxmlformats.org/officeDocument/2006/relationships/image" Target="../media/image94.wmf"/><Relationship Id="rId9" Type="http://schemas.openxmlformats.org/officeDocument/2006/relationships/image" Target="../media/image99.wmf"/><Relationship Id="rId14" Type="http://schemas.openxmlformats.org/officeDocument/2006/relationships/image" Target="../media/image104.wmf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image" Target="../media/image116.wmf"/><Relationship Id="rId3" Type="http://schemas.openxmlformats.org/officeDocument/2006/relationships/slide" Target="slide59.xml"/><Relationship Id="rId7" Type="http://schemas.openxmlformats.org/officeDocument/2006/relationships/image" Target="../media/image112.wmf"/><Relationship Id="rId12" Type="http://schemas.openxmlformats.org/officeDocument/2006/relationships/image" Target="../media/image115.wmf"/><Relationship Id="rId2" Type="http://schemas.openxmlformats.org/officeDocument/2006/relationships/image" Target="../media/image74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1.wmf"/><Relationship Id="rId11" Type="http://schemas.openxmlformats.org/officeDocument/2006/relationships/image" Target="../media/image102.wmf"/><Relationship Id="rId5" Type="http://schemas.openxmlformats.org/officeDocument/2006/relationships/image" Target="../media/image110.wmf"/><Relationship Id="rId10" Type="http://schemas.openxmlformats.org/officeDocument/2006/relationships/image" Target="../media/image114.wmf"/><Relationship Id="rId4" Type="http://schemas.openxmlformats.org/officeDocument/2006/relationships/image" Target="../media/image109.wmf"/><Relationship Id="rId9" Type="http://schemas.openxmlformats.org/officeDocument/2006/relationships/image" Target="../media/image1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3" Type="http://schemas.openxmlformats.org/officeDocument/2006/relationships/image" Target="../media/image75.wmf"/><Relationship Id="rId7" Type="http://schemas.openxmlformats.org/officeDocument/2006/relationships/image" Target="../media/image117.wmf"/><Relationship Id="rId2" Type="http://schemas.openxmlformats.org/officeDocument/2006/relationships/image" Target="../media/image74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6.wmf"/><Relationship Id="rId11" Type="http://schemas.openxmlformats.org/officeDocument/2006/relationships/image" Target="../media/image113.wmf"/><Relationship Id="rId5" Type="http://schemas.openxmlformats.org/officeDocument/2006/relationships/image" Target="../media/image78.wmf"/><Relationship Id="rId10" Type="http://schemas.openxmlformats.org/officeDocument/2006/relationships/slide" Target="slide59.xml"/><Relationship Id="rId4" Type="http://schemas.openxmlformats.org/officeDocument/2006/relationships/image" Target="../media/image77.wmf"/><Relationship Id="rId9" Type="http://schemas.openxmlformats.org/officeDocument/2006/relationships/image" Target="../media/image93.wmf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13" Type="http://schemas.openxmlformats.org/officeDocument/2006/relationships/slide" Target="slide59.xml"/><Relationship Id="rId3" Type="http://schemas.openxmlformats.org/officeDocument/2006/relationships/image" Target="../media/image75.wmf"/><Relationship Id="rId7" Type="http://schemas.openxmlformats.org/officeDocument/2006/relationships/image" Target="../media/image121.wmf"/><Relationship Id="rId12" Type="http://schemas.openxmlformats.org/officeDocument/2006/relationships/image" Target="../media/image126.wmf"/><Relationship Id="rId2" Type="http://schemas.openxmlformats.org/officeDocument/2006/relationships/image" Target="../media/image74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0.wmf"/><Relationship Id="rId11" Type="http://schemas.openxmlformats.org/officeDocument/2006/relationships/image" Target="../media/image125.wmf"/><Relationship Id="rId5" Type="http://schemas.openxmlformats.org/officeDocument/2006/relationships/image" Target="../media/image119.wmf"/><Relationship Id="rId10" Type="http://schemas.openxmlformats.org/officeDocument/2006/relationships/image" Target="../media/image124.wmf"/><Relationship Id="rId4" Type="http://schemas.openxmlformats.org/officeDocument/2006/relationships/image" Target="../media/image72.wmf"/><Relationship Id="rId9" Type="http://schemas.openxmlformats.org/officeDocument/2006/relationships/image" Target="../media/image123.wmf"/><Relationship Id="rId14" Type="http://schemas.openxmlformats.org/officeDocument/2006/relationships/image" Target="../media/image91.wmf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283959A7-7334-4883-8B62-32E8AE8BDAF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760913" y="685800"/>
            <a:ext cx="6324600" cy="1739900"/>
          </a:xfrm>
        </p:spPr>
        <p:txBody>
          <a:bodyPr/>
          <a:lstStyle/>
          <a:p>
            <a:pPr eaLnBrk="1" hangingPunct="1"/>
            <a:r>
              <a:rPr lang="en-US" altLang="en-US" sz="4800" b="1"/>
              <a:t>G.6</a:t>
            </a:r>
          </a:p>
        </p:txBody>
      </p:sp>
      <p:sp>
        <p:nvSpPr>
          <p:cNvPr id="9219" name="AutoShape 7">
            <a:extLst>
              <a:ext uri="{FF2B5EF4-FFF2-40B4-BE49-F238E27FC236}">
                <a16:creationId xmlns:a16="http://schemas.microsoft.com/office/drawing/2014/main" id="{274607C9-7895-4AD9-8854-308CAEFB57A0}"/>
              </a:ext>
            </a:extLst>
          </p:cNvPr>
          <p:cNvSpPr>
            <a:spLocks noChangeArrowheads="1"/>
          </p:cNvSpPr>
          <p:nvPr/>
        </p:nvSpPr>
        <p:spPr bwMode="auto">
          <a:xfrm rot="-1686904">
            <a:off x="685800" y="4572000"/>
            <a:ext cx="1219200" cy="1905000"/>
          </a:xfrm>
          <a:prstGeom prst="rtTriangle">
            <a:avLst/>
          </a:prstGeom>
          <a:solidFill>
            <a:schemeClr val="folHlink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AutoShape 8">
            <a:extLst>
              <a:ext uri="{FF2B5EF4-FFF2-40B4-BE49-F238E27FC236}">
                <a16:creationId xmlns:a16="http://schemas.microsoft.com/office/drawing/2014/main" id="{B63AAC18-B5E1-4C90-9259-70B10733F39B}"/>
              </a:ext>
            </a:extLst>
          </p:cNvPr>
          <p:cNvSpPr>
            <a:spLocks noChangeArrowheads="1"/>
          </p:cNvSpPr>
          <p:nvPr/>
        </p:nvSpPr>
        <p:spPr bwMode="auto">
          <a:xfrm rot="-6369069">
            <a:off x="6113463" y="2324100"/>
            <a:ext cx="1219200" cy="1905000"/>
          </a:xfrm>
          <a:prstGeom prst="rtTriangle">
            <a:avLst/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Text Box 9">
            <a:extLst>
              <a:ext uri="{FF2B5EF4-FFF2-40B4-BE49-F238E27FC236}">
                <a16:creationId xmlns:a16="http://schemas.microsoft.com/office/drawing/2014/main" id="{9E20A2F3-4FFF-42EA-8755-6112C562E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6334125"/>
            <a:ext cx="24606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1400" i="1">
                <a:latin typeface="Times New Roman" panose="02020603050405020304" pitchFamily="18" charset="0"/>
                <a:cs typeface="Arial" panose="020B0604020202020204" pitchFamily="34" charset="0"/>
              </a:rPr>
              <a:t>Visit </a:t>
            </a:r>
            <a:r>
              <a:rPr lang="en-US" altLang="en-US" sz="1400" i="1">
                <a:latin typeface="Times New Roman" panose="02020603050405020304" pitchFamily="18" charset="0"/>
                <a:cs typeface="Arial" panose="020B0604020202020204" pitchFamily="34" charset="0"/>
                <a:hlinkClick r:id="rId2"/>
              </a:rPr>
              <a:t>www.worldofteaching.com</a:t>
            </a:r>
            <a:endParaRPr lang="en-US" altLang="en-US" sz="1400" i="1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400" i="1">
                <a:latin typeface="Times New Roman" panose="02020603050405020304" pitchFamily="18" charset="0"/>
                <a:cs typeface="Arial" panose="020B0604020202020204" pitchFamily="34" charset="0"/>
              </a:rPr>
              <a:t>For 100’s of free powerpoints.  </a:t>
            </a:r>
          </a:p>
        </p:txBody>
      </p:sp>
      <p:sp>
        <p:nvSpPr>
          <p:cNvPr id="9222" name="Text Box 12">
            <a:extLst>
              <a:ext uri="{FF2B5EF4-FFF2-40B4-BE49-F238E27FC236}">
                <a16:creationId xmlns:a16="http://schemas.microsoft.com/office/drawing/2014/main" id="{63B02928-7023-4875-AFBE-E59BF19EF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425700"/>
            <a:ext cx="4191000" cy="193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>
                <a:solidFill>
                  <a:schemeClr val="tx2"/>
                </a:solidFill>
              </a:rPr>
              <a:t>Proving Triangles Congruent</a:t>
            </a:r>
            <a:endParaRPr lang="en-US" altLang="en-US" sz="4000"/>
          </a:p>
        </p:txBody>
      </p:sp>
      <p:sp>
        <p:nvSpPr>
          <p:cNvPr id="9223" name="Slide Number Placeholder 1">
            <a:extLst>
              <a:ext uri="{FF2B5EF4-FFF2-40B4-BE49-F238E27FC236}">
                <a16:creationId xmlns:a16="http://schemas.microsoft.com/office/drawing/2014/main" id="{87A9FD52-EDA5-4980-BC2A-78F0D27D9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BE63E27C-BBF1-469D-965C-6F3CE8B742FE}" type="slidenum">
              <a:rPr lang="en-US" altLang="en-US">
                <a:solidFill>
                  <a:schemeClr val="accent1"/>
                </a:solidFill>
              </a:rPr>
              <a:pPr/>
              <a:t>1</a:t>
            </a:fld>
            <a:endParaRPr lang="en-US" altLang="en-US">
              <a:solidFill>
                <a:schemeClr val="accent1"/>
              </a:solidFill>
            </a:endParaRPr>
          </a:p>
        </p:txBody>
      </p:sp>
      <p:pic>
        <p:nvPicPr>
          <p:cNvPr id="9224" name="Picture 8">
            <a:extLst>
              <a:ext uri="{FF2B5EF4-FFF2-40B4-BE49-F238E27FC236}">
                <a16:creationId xmlns:a16="http://schemas.microsoft.com/office/drawing/2014/main" id="{A0999C03-8DD7-4B89-8571-91527AD2B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334000"/>
            <a:ext cx="18478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5CBDC3A-B66E-4E2E-9B82-D0F8DED27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371600"/>
            <a:ext cx="723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600"/>
              <a:t>  The side </a:t>
            </a:r>
            <a:r>
              <a:rPr lang="en-US" altLang="en-US" sz="3600">
                <a:solidFill>
                  <a:schemeClr val="tx2"/>
                </a:solidFill>
              </a:rPr>
              <a:t>between</a:t>
            </a:r>
            <a:r>
              <a:rPr lang="en-US" altLang="en-US" sz="3600"/>
              <a:t> two angles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endParaRPr lang="en-US" altLang="en-US" sz="3600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A94B2CB1-9945-49B0-8050-428A5949B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Included Side</a:t>
            </a:r>
          </a:p>
        </p:txBody>
      </p:sp>
      <p:graphicFrame>
        <p:nvGraphicFramePr>
          <p:cNvPr id="18436" name="Object 4">
            <a:extLst>
              <a:ext uri="{FF2B5EF4-FFF2-40B4-BE49-F238E27FC236}">
                <a16:creationId xmlns:a16="http://schemas.microsoft.com/office/drawing/2014/main" id="{F50683F4-3077-4EEB-95FE-412B9E6D58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2775" y="2103438"/>
          <a:ext cx="18780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8" name="Bitmap Image" r:id="rId3" imgW="2580952" imgH="3352381" progId="Paint.Picture">
                  <p:embed/>
                </p:oleObj>
              </mc:Choice>
              <mc:Fallback>
                <p:oleObj name="Bitmap Image" r:id="rId3" imgW="2580952" imgH="3352381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2103438"/>
                        <a:ext cx="1878013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3" name="Line 5">
            <a:extLst>
              <a:ext uri="{FF2B5EF4-FFF2-40B4-BE49-F238E27FC236}">
                <a16:creationId xmlns:a16="http://schemas.microsoft.com/office/drawing/2014/main" id="{2A5738D7-4143-48C6-AD28-C88E6399CEF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600" y="3398838"/>
            <a:ext cx="3810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6" name="Text Box 8">
            <a:extLst>
              <a:ext uri="{FF2B5EF4-FFF2-40B4-BE49-F238E27FC236}">
                <a16:creationId xmlns:a16="http://schemas.microsoft.com/office/drawing/2014/main" id="{397D494B-07E0-4B36-94B0-8548F4310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00" y="4618038"/>
            <a:ext cx="619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800" b="1">
                <a:solidFill>
                  <a:srgbClr val="0000FF"/>
                </a:solidFill>
              </a:rPr>
              <a:t>GI</a:t>
            </a:r>
          </a:p>
        </p:txBody>
      </p:sp>
      <p:graphicFrame>
        <p:nvGraphicFramePr>
          <p:cNvPr id="18439" name="Object 12">
            <a:extLst>
              <a:ext uri="{FF2B5EF4-FFF2-40B4-BE49-F238E27FC236}">
                <a16:creationId xmlns:a16="http://schemas.microsoft.com/office/drawing/2014/main" id="{0AD19B6C-FCC4-47BA-918F-E1A7CCF72B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99200" y="2027238"/>
          <a:ext cx="18780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name="Bitmap Image" r:id="rId5" imgW="2580952" imgH="3352381" progId="Paint.Picture">
                  <p:embed/>
                </p:oleObj>
              </mc:Choice>
              <mc:Fallback>
                <p:oleObj name="Bitmap Image" r:id="rId5" imgW="2580952" imgH="3352381" progId="Paint.Picture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200" y="2027238"/>
                        <a:ext cx="1878013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11">
            <a:extLst>
              <a:ext uri="{FF2B5EF4-FFF2-40B4-BE49-F238E27FC236}">
                <a16:creationId xmlns:a16="http://schemas.microsoft.com/office/drawing/2014/main" id="{ABAA03CA-D42F-4311-9E68-F42D9752FD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56000" y="2103438"/>
          <a:ext cx="18780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0" name="Bitmap Image" r:id="rId6" imgW="2580952" imgH="3352381" progId="Paint.Picture">
                  <p:embed/>
                </p:oleObj>
              </mc:Choice>
              <mc:Fallback>
                <p:oleObj name="Bitmap Image" r:id="rId6" imgW="2580952" imgH="3352381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0" y="2103438"/>
                        <a:ext cx="1878013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170" name="Group 42">
            <a:extLst>
              <a:ext uri="{FF2B5EF4-FFF2-40B4-BE49-F238E27FC236}">
                <a16:creationId xmlns:a16="http://schemas.microsoft.com/office/drawing/2014/main" id="{94307B0D-09AB-456D-A137-AD73620B6517}"/>
              </a:ext>
            </a:extLst>
          </p:cNvPr>
          <p:cNvGrpSpPr>
            <a:grpSpLocks/>
          </p:cNvGrpSpPr>
          <p:nvPr/>
        </p:nvGrpSpPr>
        <p:grpSpPr bwMode="auto">
          <a:xfrm>
            <a:off x="4318000" y="2941638"/>
            <a:ext cx="457200" cy="304800"/>
            <a:chOff x="2736" y="2064"/>
            <a:chExt cx="288" cy="192"/>
          </a:xfrm>
        </p:grpSpPr>
        <p:sp>
          <p:nvSpPr>
            <p:cNvPr id="18469" name="Line 14">
              <a:extLst>
                <a:ext uri="{FF2B5EF4-FFF2-40B4-BE49-F238E27FC236}">
                  <a16:creationId xmlns:a16="http://schemas.microsoft.com/office/drawing/2014/main" id="{FBF198C1-71D2-4E5F-964C-40A8C751D9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2160"/>
              <a:ext cx="192" cy="9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Line 15">
              <a:extLst>
                <a:ext uri="{FF2B5EF4-FFF2-40B4-BE49-F238E27FC236}">
                  <a16:creationId xmlns:a16="http://schemas.microsoft.com/office/drawing/2014/main" id="{B0EA2358-DB81-47C3-9E4B-1EC3B1BAF1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36" y="2064"/>
              <a:ext cx="192" cy="9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Line 16">
              <a:extLst>
                <a:ext uri="{FF2B5EF4-FFF2-40B4-BE49-F238E27FC236}">
                  <a16:creationId xmlns:a16="http://schemas.microsoft.com/office/drawing/2014/main" id="{A70D8BC0-82DD-492F-8E97-E05C021E86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2112"/>
              <a:ext cx="192" cy="9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48" name="Line 20">
            <a:extLst>
              <a:ext uri="{FF2B5EF4-FFF2-40B4-BE49-F238E27FC236}">
                <a16:creationId xmlns:a16="http://schemas.microsoft.com/office/drawing/2014/main" id="{20192B4F-E1C3-4D96-8960-4BADF9EC0D9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37400" y="3779838"/>
            <a:ext cx="22860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9" name="Line 21">
            <a:extLst>
              <a:ext uri="{FF2B5EF4-FFF2-40B4-BE49-F238E27FC236}">
                <a16:creationId xmlns:a16="http://schemas.microsoft.com/office/drawing/2014/main" id="{4D928164-C147-4ACC-8D72-C7363374B2C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13600" y="3703638"/>
            <a:ext cx="22860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Arc 22">
            <a:extLst>
              <a:ext uri="{FF2B5EF4-FFF2-40B4-BE49-F238E27FC236}">
                <a16:creationId xmlns:a16="http://schemas.microsoft.com/office/drawing/2014/main" id="{E124EF2F-C68D-4BEF-AD92-458606BEB746}"/>
              </a:ext>
            </a:extLst>
          </p:cNvPr>
          <p:cNvSpPr>
            <a:spLocks/>
          </p:cNvSpPr>
          <p:nvPr/>
        </p:nvSpPr>
        <p:spPr bwMode="auto">
          <a:xfrm>
            <a:off x="965200" y="3779838"/>
            <a:ext cx="381000" cy="228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Arc 23">
            <a:extLst>
              <a:ext uri="{FF2B5EF4-FFF2-40B4-BE49-F238E27FC236}">
                <a16:creationId xmlns:a16="http://schemas.microsoft.com/office/drawing/2014/main" id="{9B041BA4-5F6D-449E-8472-87751E9E25A6}"/>
              </a:ext>
            </a:extLst>
          </p:cNvPr>
          <p:cNvSpPr>
            <a:spLocks/>
          </p:cNvSpPr>
          <p:nvPr/>
        </p:nvSpPr>
        <p:spPr bwMode="auto">
          <a:xfrm flipV="1">
            <a:off x="3860800" y="2789238"/>
            <a:ext cx="304800" cy="152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Arc 24">
            <a:extLst>
              <a:ext uri="{FF2B5EF4-FFF2-40B4-BE49-F238E27FC236}">
                <a16:creationId xmlns:a16="http://schemas.microsoft.com/office/drawing/2014/main" id="{13BC33D7-61B1-4D25-BCDA-C723D9C083D1}"/>
              </a:ext>
            </a:extLst>
          </p:cNvPr>
          <p:cNvSpPr>
            <a:spLocks/>
          </p:cNvSpPr>
          <p:nvPr/>
        </p:nvSpPr>
        <p:spPr bwMode="auto">
          <a:xfrm flipH="1">
            <a:off x="7442200" y="3322638"/>
            <a:ext cx="76200" cy="4572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Arc 25">
            <a:extLst>
              <a:ext uri="{FF2B5EF4-FFF2-40B4-BE49-F238E27FC236}">
                <a16:creationId xmlns:a16="http://schemas.microsoft.com/office/drawing/2014/main" id="{1B789BB7-44BF-4446-9882-DEF93A7FFFE8}"/>
              </a:ext>
            </a:extLst>
          </p:cNvPr>
          <p:cNvSpPr>
            <a:spLocks/>
          </p:cNvSpPr>
          <p:nvPr/>
        </p:nvSpPr>
        <p:spPr bwMode="auto">
          <a:xfrm flipV="1">
            <a:off x="889000" y="2789238"/>
            <a:ext cx="304800" cy="152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Line 26">
            <a:extLst>
              <a:ext uri="{FF2B5EF4-FFF2-40B4-BE49-F238E27FC236}">
                <a16:creationId xmlns:a16="http://schemas.microsoft.com/office/drawing/2014/main" id="{3C61D73A-C29F-4B9F-8479-4EEBB3B5F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1400" y="2789238"/>
            <a:ext cx="15240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27">
            <a:extLst>
              <a:ext uri="{FF2B5EF4-FFF2-40B4-BE49-F238E27FC236}">
                <a16:creationId xmlns:a16="http://schemas.microsoft.com/office/drawing/2014/main" id="{0B0662F3-8FF1-4168-8806-DF024FDFE007}"/>
              </a:ext>
            </a:extLst>
          </p:cNvPr>
          <p:cNvSpPr>
            <a:spLocks noChangeShapeType="1"/>
          </p:cNvSpPr>
          <p:nvPr/>
        </p:nvSpPr>
        <p:spPr bwMode="auto">
          <a:xfrm>
            <a:off x="965200" y="2789238"/>
            <a:ext cx="15240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28">
            <a:extLst>
              <a:ext uri="{FF2B5EF4-FFF2-40B4-BE49-F238E27FC236}">
                <a16:creationId xmlns:a16="http://schemas.microsoft.com/office/drawing/2014/main" id="{5A16591E-97E7-4672-A57C-97422444B0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17600" y="3703638"/>
            <a:ext cx="7620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29">
            <a:extLst>
              <a:ext uri="{FF2B5EF4-FFF2-40B4-BE49-F238E27FC236}">
                <a16:creationId xmlns:a16="http://schemas.microsoft.com/office/drawing/2014/main" id="{403951D9-4B59-4EBE-94F4-1B1E1CC88A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13600" y="3475038"/>
            <a:ext cx="381000" cy="76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30">
            <a:extLst>
              <a:ext uri="{FF2B5EF4-FFF2-40B4-BE49-F238E27FC236}">
                <a16:creationId xmlns:a16="http://schemas.microsoft.com/office/drawing/2014/main" id="{B8F79823-0AD9-4474-B8F4-E2A2C12B0AB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13600" y="3551238"/>
            <a:ext cx="381000" cy="76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31">
            <a:extLst>
              <a:ext uri="{FF2B5EF4-FFF2-40B4-BE49-F238E27FC236}">
                <a16:creationId xmlns:a16="http://schemas.microsoft.com/office/drawing/2014/main" id="{87D59B18-7D72-4A2F-B27B-BB5CA91A99B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13600" y="3398838"/>
            <a:ext cx="381000" cy="76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32">
            <a:extLst>
              <a:ext uri="{FF2B5EF4-FFF2-40B4-BE49-F238E27FC236}">
                <a16:creationId xmlns:a16="http://schemas.microsoft.com/office/drawing/2014/main" id="{8204FE3E-2E33-46C9-A8F3-5B39D382A7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200" y="2789238"/>
            <a:ext cx="15240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33">
            <a:extLst>
              <a:ext uri="{FF2B5EF4-FFF2-40B4-BE49-F238E27FC236}">
                <a16:creationId xmlns:a16="http://schemas.microsoft.com/office/drawing/2014/main" id="{DE10D9C7-7279-4934-B922-E1D257066B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7000" y="2789238"/>
            <a:ext cx="15240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Arc 34">
            <a:extLst>
              <a:ext uri="{FF2B5EF4-FFF2-40B4-BE49-F238E27FC236}">
                <a16:creationId xmlns:a16="http://schemas.microsoft.com/office/drawing/2014/main" id="{C46CB3EE-3077-4ABD-AAEB-F1B5C706A23C}"/>
              </a:ext>
            </a:extLst>
          </p:cNvPr>
          <p:cNvSpPr>
            <a:spLocks/>
          </p:cNvSpPr>
          <p:nvPr/>
        </p:nvSpPr>
        <p:spPr bwMode="auto">
          <a:xfrm flipH="1">
            <a:off x="4699000" y="3398838"/>
            <a:ext cx="76200" cy="4572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Line 35">
            <a:extLst>
              <a:ext uri="{FF2B5EF4-FFF2-40B4-BE49-F238E27FC236}">
                <a16:creationId xmlns:a16="http://schemas.microsoft.com/office/drawing/2014/main" id="{F1D845DC-9AC5-4B51-8EAF-B7475D88C7D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70400" y="3551238"/>
            <a:ext cx="381000" cy="76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36">
            <a:extLst>
              <a:ext uri="{FF2B5EF4-FFF2-40B4-BE49-F238E27FC236}">
                <a16:creationId xmlns:a16="http://schemas.microsoft.com/office/drawing/2014/main" id="{BC91AFB1-9A53-4DF8-9EE7-40C9F5D58A7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70400" y="3627438"/>
            <a:ext cx="381000" cy="76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37">
            <a:extLst>
              <a:ext uri="{FF2B5EF4-FFF2-40B4-BE49-F238E27FC236}">
                <a16:creationId xmlns:a16="http://schemas.microsoft.com/office/drawing/2014/main" id="{691D7A04-5E6E-4A71-B6BD-6376655E124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70400" y="3475038"/>
            <a:ext cx="381000" cy="76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Arc 38">
            <a:extLst>
              <a:ext uri="{FF2B5EF4-FFF2-40B4-BE49-F238E27FC236}">
                <a16:creationId xmlns:a16="http://schemas.microsoft.com/office/drawing/2014/main" id="{C2DA35F8-0696-4E79-8302-9A5092E278C5}"/>
              </a:ext>
            </a:extLst>
          </p:cNvPr>
          <p:cNvSpPr>
            <a:spLocks/>
          </p:cNvSpPr>
          <p:nvPr/>
        </p:nvSpPr>
        <p:spPr bwMode="auto">
          <a:xfrm>
            <a:off x="6680200" y="3779838"/>
            <a:ext cx="381000" cy="228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Line 39">
            <a:extLst>
              <a:ext uri="{FF2B5EF4-FFF2-40B4-BE49-F238E27FC236}">
                <a16:creationId xmlns:a16="http://schemas.microsoft.com/office/drawing/2014/main" id="{61224D68-8CA7-4CB1-BC71-A39063ADA4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32600" y="3703638"/>
            <a:ext cx="7620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8" name="Text Box 40">
            <a:extLst>
              <a:ext uri="{FF2B5EF4-FFF2-40B4-BE49-F238E27FC236}">
                <a16:creationId xmlns:a16="http://schemas.microsoft.com/office/drawing/2014/main" id="{E6C3057E-E497-4E8E-82D8-0662B02D1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9400" y="4694238"/>
            <a:ext cx="650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800" b="1">
                <a:solidFill>
                  <a:srgbClr val="0000FF"/>
                </a:solidFill>
              </a:rPr>
              <a:t>HI</a:t>
            </a:r>
          </a:p>
        </p:txBody>
      </p:sp>
      <p:sp>
        <p:nvSpPr>
          <p:cNvPr id="48169" name="Text Box 41">
            <a:extLst>
              <a:ext uri="{FF2B5EF4-FFF2-40B4-BE49-F238E27FC236}">
                <a16:creationId xmlns:a16="http://schemas.microsoft.com/office/drawing/2014/main" id="{BAA861D1-EA4B-4DDB-8A0F-06846B252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3600" y="4618038"/>
            <a:ext cx="698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800" b="1">
                <a:solidFill>
                  <a:srgbClr val="0000FF"/>
                </a:solidFill>
              </a:rPr>
              <a:t>GH</a:t>
            </a:r>
          </a:p>
        </p:txBody>
      </p:sp>
      <p:sp>
        <p:nvSpPr>
          <p:cNvPr id="14368" name="Line 43">
            <a:extLst>
              <a:ext uri="{FF2B5EF4-FFF2-40B4-BE49-F238E27FC236}">
                <a16:creationId xmlns:a16="http://schemas.microsoft.com/office/drawing/2014/main" id="{81B78C99-BEE3-4D25-838C-CC28369767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0000" y="4618038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Line 44">
            <a:extLst>
              <a:ext uri="{FF2B5EF4-FFF2-40B4-BE49-F238E27FC236}">
                <a16:creationId xmlns:a16="http://schemas.microsoft.com/office/drawing/2014/main" id="{956DD4DF-A72A-41ED-A54D-B0BF556933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5600" y="4694238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Line 45">
            <a:extLst>
              <a:ext uri="{FF2B5EF4-FFF2-40B4-BE49-F238E27FC236}">
                <a16:creationId xmlns:a16="http://schemas.microsoft.com/office/drawing/2014/main" id="{CFCC2378-9E20-4060-ABFB-DCA9CE9A044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9800" y="4618038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324D2B2C-EC10-45D2-A3AB-5CD97B584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1900" y="5221288"/>
            <a:ext cx="723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600"/>
              <a:t>  This combo is called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600">
                <a:solidFill>
                  <a:srgbClr val="FF0000"/>
                </a:solidFill>
              </a:rPr>
              <a:t>angle-side-angle, </a:t>
            </a:r>
            <a:r>
              <a:rPr lang="en-US" altLang="en-US" sz="3600"/>
              <a:t>or just </a:t>
            </a:r>
            <a:r>
              <a:rPr lang="en-US" altLang="en-US" sz="3600">
                <a:solidFill>
                  <a:schemeClr val="tx2"/>
                </a:solidFill>
              </a:rPr>
              <a:t>ASA.</a:t>
            </a:r>
            <a:endParaRPr lang="en-US" altLang="en-US" sz="3600"/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endParaRPr lang="en-US" altLang="en-US" sz="3600"/>
          </a:p>
        </p:txBody>
      </p:sp>
      <p:sp>
        <p:nvSpPr>
          <p:cNvPr id="18468" name="Slide Number Placeholder 1">
            <a:extLst>
              <a:ext uri="{FF2B5EF4-FFF2-40B4-BE49-F238E27FC236}">
                <a16:creationId xmlns:a16="http://schemas.microsoft.com/office/drawing/2014/main" id="{821641EE-C361-40CA-84C8-DC8A876BF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1906867E-A21C-41DA-A737-58BFE71E4A66}" type="slidenum">
              <a:rPr lang="en-US" altLang="en-US">
                <a:solidFill>
                  <a:srgbClr val="FEFEFE"/>
                </a:solidFill>
              </a:rPr>
              <a:pPr/>
              <a:t>10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/>
      <p:bldP spid="48168" grpId="0"/>
      <p:bldP spid="48169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32327324-F71D-4D58-8009-08E96584F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981200"/>
            <a:ext cx="4953000" cy="3306763"/>
          </a:xfrm>
          <a:prstGeom prst="rect">
            <a:avLst/>
          </a:prstGeom>
          <a:solidFill>
            <a:srgbClr val="E6FC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800"/>
              <a:t>  Name the </a:t>
            </a:r>
            <a:r>
              <a:rPr lang="en-US" altLang="en-US" sz="2800">
                <a:solidFill>
                  <a:schemeClr val="tx2"/>
                </a:solidFill>
              </a:rPr>
              <a:t>included</a:t>
            </a:r>
            <a:r>
              <a:rPr lang="en-US" altLang="en-US" sz="2800"/>
              <a:t> side:</a:t>
            </a:r>
          </a:p>
          <a:p>
            <a:endParaRPr lang="en-US" altLang="en-US" sz="2800"/>
          </a:p>
          <a:p>
            <a:pPr>
              <a:spcBef>
                <a:spcPct val="50000"/>
              </a:spcBef>
            </a:pPr>
            <a:r>
              <a:rPr lang="en-US" altLang="en-US" sz="2800"/>
              <a:t> </a:t>
            </a:r>
            <a:r>
              <a:rPr lang="en-US" altLang="en-US" sz="2800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800">
                <a:solidFill>
                  <a:schemeClr val="folHlink"/>
                </a:solidFill>
              </a:rPr>
              <a:t>Y and </a:t>
            </a:r>
            <a:r>
              <a:rPr lang="en-US" altLang="en-US" sz="2800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800">
                <a:solidFill>
                  <a:schemeClr val="folHlink"/>
                </a:solidFill>
              </a:rPr>
              <a:t>E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folHlink"/>
                </a:solidFill>
              </a:rPr>
              <a:t> </a:t>
            </a:r>
            <a:r>
              <a:rPr lang="en-US" altLang="en-US" sz="2800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800">
                <a:solidFill>
                  <a:schemeClr val="folHlink"/>
                </a:solidFill>
              </a:rPr>
              <a:t>E and </a:t>
            </a:r>
            <a:r>
              <a:rPr lang="en-US" altLang="en-US" sz="2800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800">
                <a:solidFill>
                  <a:schemeClr val="folHlink"/>
                </a:solidFill>
              </a:rPr>
              <a:t>S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folHlink"/>
                </a:solidFill>
              </a:rPr>
              <a:t> </a:t>
            </a:r>
            <a:r>
              <a:rPr lang="en-US" altLang="en-US" sz="2800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800">
                <a:solidFill>
                  <a:schemeClr val="folHlink"/>
                </a:solidFill>
              </a:rPr>
              <a:t>S and </a:t>
            </a:r>
            <a:r>
              <a:rPr lang="en-US" altLang="en-US" sz="2800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800">
                <a:solidFill>
                  <a:schemeClr val="folHlink"/>
                </a:solidFill>
              </a:rPr>
              <a:t>Y</a:t>
            </a:r>
          </a:p>
          <a:p>
            <a:endParaRPr lang="en-US" altLang="en-US" sz="2800">
              <a:solidFill>
                <a:schemeClr val="folHlink"/>
              </a:solidFill>
            </a:endParaRP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3F420E33-3B1B-4617-8776-6F8009E14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Included Side</a:t>
            </a:r>
          </a:p>
        </p:txBody>
      </p:sp>
      <p:grpSp>
        <p:nvGrpSpPr>
          <p:cNvPr id="19460" name="Group 5">
            <a:extLst>
              <a:ext uri="{FF2B5EF4-FFF2-40B4-BE49-F238E27FC236}">
                <a16:creationId xmlns:a16="http://schemas.microsoft.com/office/drawing/2014/main" id="{F2E984F2-2439-4FA0-BEE4-2CB2BEEF7FA7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438400"/>
            <a:ext cx="1150938" cy="2378075"/>
            <a:chOff x="3329" y="2246"/>
            <a:chExt cx="725" cy="1498"/>
          </a:xfrm>
        </p:grpSpPr>
        <p:sp>
          <p:nvSpPr>
            <p:cNvPr id="19469" name="AutoShape 6">
              <a:extLst>
                <a:ext uri="{FF2B5EF4-FFF2-40B4-BE49-F238E27FC236}">
                  <a16:creationId xmlns:a16="http://schemas.microsoft.com/office/drawing/2014/main" id="{A00AC254-42D7-485F-B72A-710846DFF0B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192" y="2750"/>
              <a:ext cx="1008" cy="480"/>
            </a:xfrm>
            <a:prstGeom prst="rtTriangle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470" name="Text Box 7">
              <a:extLst>
                <a:ext uri="{FF2B5EF4-FFF2-40B4-BE49-F238E27FC236}">
                  <a16:creationId xmlns:a16="http://schemas.microsoft.com/office/drawing/2014/main" id="{92E533E2-345D-4B54-800D-141D43E230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" y="349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19471" name="Text Box 8">
              <a:extLst>
                <a:ext uri="{FF2B5EF4-FFF2-40B4-BE49-F238E27FC236}">
                  <a16:creationId xmlns:a16="http://schemas.microsoft.com/office/drawing/2014/main" id="{81164A76-9FAF-4A37-8A27-B6F95F8D91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9" y="3494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9472" name="Text Box 9">
              <a:extLst>
                <a:ext uri="{FF2B5EF4-FFF2-40B4-BE49-F238E27FC236}">
                  <a16:creationId xmlns:a16="http://schemas.microsoft.com/office/drawing/2014/main" id="{C676E6FA-B63D-47AB-B9BA-E511BBE0BF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246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E</a:t>
              </a:r>
            </a:p>
          </p:txBody>
        </p:sp>
      </p:grpSp>
      <p:sp>
        <p:nvSpPr>
          <p:cNvPr id="49162" name="Text Box 10">
            <a:extLst>
              <a:ext uri="{FF2B5EF4-FFF2-40B4-BE49-F238E27FC236}">
                <a16:creationId xmlns:a16="http://schemas.microsoft.com/office/drawing/2014/main" id="{31EF1225-C4B8-4607-B488-E9BB161F6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124200"/>
            <a:ext cx="631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YE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49163" name="Text Box 11">
            <a:extLst>
              <a:ext uri="{FF2B5EF4-FFF2-40B4-BE49-F238E27FC236}">
                <a16:creationId xmlns:a16="http://schemas.microsoft.com/office/drawing/2014/main" id="{F0D52A90-22B5-4544-8091-9556289A7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733800"/>
            <a:ext cx="652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ES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49164" name="Text Box 12">
            <a:extLst>
              <a:ext uri="{FF2B5EF4-FFF2-40B4-BE49-F238E27FC236}">
                <a16:creationId xmlns:a16="http://schemas.microsoft.com/office/drawing/2014/main" id="{17B25E06-93A0-45BF-A00B-F37840892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343400"/>
            <a:ext cx="655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SY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49171" name="Line 19">
            <a:extLst>
              <a:ext uri="{FF2B5EF4-FFF2-40B4-BE49-F238E27FC236}">
                <a16:creationId xmlns:a16="http://schemas.microsoft.com/office/drawing/2014/main" id="{0A776E7C-1919-4BEA-A265-10CED811214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1242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2" name="Line 20">
            <a:extLst>
              <a:ext uri="{FF2B5EF4-FFF2-40B4-BE49-F238E27FC236}">
                <a16:creationId xmlns:a16="http://schemas.microsoft.com/office/drawing/2014/main" id="{30D3A516-EA08-4B0A-AED6-BBD7E20C8A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8100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3" name="Line 21">
            <a:extLst>
              <a:ext uri="{FF2B5EF4-FFF2-40B4-BE49-F238E27FC236}">
                <a16:creationId xmlns:a16="http://schemas.microsoft.com/office/drawing/2014/main" id="{268AEF03-C8FB-413C-AAB3-FD10B2591A2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4196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AutoShape 40">
            <a:extLst>
              <a:ext uri="{FF2B5EF4-FFF2-40B4-BE49-F238E27FC236}">
                <a16:creationId xmlns:a16="http://schemas.microsoft.com/office/drawing/2014/main" id="{22B847DF-8D9B-4D7D-86E0-8BF8889EB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1863" y="5029200"/>
            <a:ext cx="2514600" cy="1204913"/>
          </a:xfrm>
          <a:prstGeom prst="wedgeRoundRectCallout">
            <a:avLst>
              <a:gd name="adj1" fmla="val 42958"/>
              <a:gd name="adj2" fmla="val 8396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0000"/>
                </a:solidFill>
              </a:rPr>
              <a:t>The other two sides are the NON-INCLUDED sides.</a:t>
            </a:r>
          </a:p>
        </p:txBody>
      </p:sp>
      <p:sp>
        <p:nvSpPr>
          <p:cNvPr id="19468" name="Slide Number Placeholder 1">
            <a:extLst>
              <a:ext uri="{FF2B5EF4-FFF2-40B4-BE49-F238E27FC236}">
                <a16:creationId xmlns:a16="http://schemas.microsoft.com/office/drawing/2014/main" id="{417E4ACE-5B63-41EF-9697-47C42ECF9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5A5A18AC-E9AD-46A0-8501-11FBEC962604}" type="slidenum">
              <a:rPr lang="en-US" altLang="en-US">
                <a:solidFill>
                  <a:srgbClr val="FEFEFE"/>
                </a:solidFill>
              </a:rPr>
              <a:pPr/>
              <a:t>11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2" grpId="0"/>
      <p:bldP spid="49163" grpId="0"/>
      <p:bldP spid="49164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E4592F96-A584-4318-823A-FA424A152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-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Angle-Side-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Angle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(ASA)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7F4870D-CF28-4E99-8573-482E8998900F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7923213" y="5846763"/>
            <a:ext cx="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81B92529-2884-457B-AD81-A06BD6650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13" y="1851025"/>
            <a:ext cx="7772400" cy="419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62102759-6FFD-4B19-8214-03ECF4ECE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22700"/>
            <a:ext cx="3581400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 </a:t>
            </a:r>
            <a:r>
              <a:rPr lang="en-US" altLang="en-US" sz="3600" b="1">
                <a:solidFill>
                  <a:schemeClr val="folHlink"/>
                </a:solidFill>
              </a:rPr>
              <a:t>A </a:t>
            </a:r>
            <a:r>
              <a:rPr lang="en-US" altLang="en-US" sz="3600" b="1"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3600"/>
              <a:t> </a:t>
            </a:r>
            <a:r>
              <a:rPr lang="en-US" altLang="en-US" sz="3600" b="1">
                <a:solidFill>
                  <a:schemeClr val="tx2"/>
                </a:solidFill>
              </a:rPr>
              <a:t>D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</a:rPr>
              <a:t> AB </a:t>
            </a:r>
            <a:r>
              <a:rPr lang="en-US" altLang="en-US" sz="3600" b="1">
                <a:sym typeface="Symbol" panose="05050102010706020507" pitchFamily="18" charset="2"/>
              </a:rPr>
              <a:t> </a:t>
            </a:r>
            <a:r>
              <a:rPr lang="en-US" altLang="en-US" sz="3600" b="1">
                <a:solidFill>
                  <a:schemeClr val="tx2"/>
                </a:solidFill>
                <a:sym typeface="Symbol" panose="05050102010706020507" pitchFamily="18" charset="2"/>
              </a:rPr>
              <a:t>DE</a:t>
            </a:r>
            <a:endParaRPr lang="en-US" altLang="en-US" sz="3600" b="1">
              <a:solidFill>
                <a:schemeClr val="tx2"/>
              </a:solidFill>
            </a:endParaRP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</a:rPr>
              <a:t> </a:t>
            </a: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3600"/>
              <a:t> </a:t>
            </a:r>
            <a:r>
              <a:rPr lang="en-US" altLang="en-US" sz="3600" b="1">
                <a:solidFill>
                  <a:schemeClr val="folHlink"/>
                </a:solidFill>
              </a:rPr>
              <a:t>B </a:t>
            </a:r>
            <a:r>
              <a:rPr lang="en-US" altLang="en-US" sz="3600" b="1"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3600"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sym typeface="Symbol" panose="05050102010706020507" pitchFamily="18" charset="2"/>
              </a:rPr>
              <a:t>E</a:t>
            </a:r>
          </a:p>
        </p:txBody>
      </p:sp>
      <p:sp>
        <p:nvSpPr>
          <p:cNvPr id="14342" name="AutoShape 6">
            <a:extLst>
              <a:ext uri="{FF2B5EF4-FFF2-40B4-BE49-F238E27FC236}">
                <a16:creationId xmlns:a16="http://schemas.microsoft.com/office/drawing/2014/main" id="{27F01C74-32AD-4C2A-96B4-85C5C6422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52120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rgbClr val="E38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64E68EB8-3B44-4F45-8C91-4831EC50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445000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ABC </a:t>
            </a:r>
            <a:r>
              <a:rPr lang="en-US" altLang="en-US" sz="360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</a:t>
            </a:r>
            <a:r>
              <a:rPr lang="en-US" altLang="en-US" sz="360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DEF</a:t>
            </a:r>
          </a:p>
        </p:txBody>
      </p:sp>
      <p:sp>
        <p:nvSpPr>
          <p:cNvPr id="20488" name="AutoShape 8">
            <a:extLst>
              <a:ext uri="{FF2B5EF4-FFF2-40B4-BE49-F238E27FC236}">
                <a16:creationId xmlns:a16="http://schemas.microsoft.com/office/drawing/2014/main" id="{E89C7579-1599-4646-82A5-721B32D0406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422102">
            <a:off x="2171700" y="2006600"/>
            <a:ext cx="2092325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Rectangle 9">
            <a:extLst>
              <a:ext uri="{FF2B5EF4-FFF2-40B4-BE49-F238E27FC236}">
                <a16:creationId xmlns:a16="http://schemas.microsoft.com/office/drawing/2014/main" id="{6061D658-BEDA-4F36-B4E4-990A38ADF995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252663" y="2043113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20490" name="Rectangle 10">
            <a:extLst>
              <a:ext uri="{FF2B5EF4-FFF2-40B4-BE49-F238E27FC236}">
                <a16:creationId xmlns:a16="http://schemas.microsoft.com/office/drawing/2014/main" id="{7A1A0A58-BB24-4783-BE00-04C3C1AD3F5A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517775" y="2117725"/>
            <a:ext cx="20638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20491" name="Rectangle 11">
            <a:extLst>
              <a:ext uri="{FF2B5EF4-FFF2-40B4-BE49-F238E27FC236}">
                <a16:creationId xmlns:a16="http://schemas.microsoft.com/office/drawing/2014/main" id="{F4220D30-6E11-473C-9D93-70ACBE1A496D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501900" y="2257425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20492" name="Rectangle 12">
            <a:extLst>
              <a:ext uri="{FF2B5EF4-FFF2-40B4-BE49-F238E27FC236}">
                <a16:creationId xmlns:a16="http://schemas.microsoft.com/office/drawing/2014/main" id="{158428F8-9C63-4C44-BCCC-AB66511B50BC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481263" y="2413000"/>
            <a:ext cx="20637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folHlink"/>
              </a:solidFill>
            </a:endParaRPr>
          </a:p>
        </p:txBody>
      </p:sp>
      <p:grpSp>
        <p:nvGrpSpPr>
          <p:cNvPr id="20493" name="Group 13">
            <a:extLst>
              <a:ext uri="{FF2B5EF4-FFF2-40B4-BE49-F238E27FC236}">
                <a16:creationId xmlns:a16="http://schemas.microsoft.com/office/drawing/2014/main" id="{23ABDBE2-12F6-4E6E-A6D2-24659564ED75}"/>
              </a:ext>
            </a:extLst>
          </p:cNvPr>
          <p:cNvGrpSpPr>
            <a:grpSpLocks/>
          </p:cNvGrpSpPr>
          <p:nvPr/>
        </p:nvGrpSpPr>
        <p:grpSpPr bwMode="auto">
          <a:xfrm rot="422102">
            <a:off x="2432050" y="2495550"/>
            <a:ext cx="1339850" cy="966788"/>
            <a:chOff x="4105" y="2050"/>
            <a:chExt cx="584" cy="370"/>
          </a:xfrm>
        </p:grpSpPr>
        <p:sp>
          <p:nvSpPr>
            <p:cNvPr id="20534" name="Line 14">
              <a:extLst>
                <a:ext uri="{FF2B5EF4-FFF2-40B4-BE49-F238E27FC236}">
                  <a16:creationId xmlns:a16="http://schemas.microsoft.com/office/drawing/2014/main" id="{6EBE4288-C742-467E-B09C-493069667B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5" y="2050"/>
              <a:ext cx="146" cy="365"/>
            </a:xfrm>
            <a:prstGeom prst="line">
              <a:avLst/>
            </a:prstGeom>
            <a:noFill/>
            <a:ln w="28575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5" name="Line 15">
              <a:extLst>
                <a:ext uri="{FF2B5EF4-FFF2-40B4-BE49-F238E27FC236}">
                  <a16:creationId xmlns:a16="http://schemas.microsoft.com/office/drawing/2014/main" id="{1A113B60-DA18-41AB-9182-161D4288F4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5" y="2419"/>
              <a:ext cx="584" cy="1"/>
            </a:xfrm>
            <a:prstGeom prst="line">
              <a:avLst/>
            </a:prstGeom>
            <a:noFill/>
            <a:ln w="28575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6" name="Line 16">
              <a:extLst>
                <a:ext uri="{FF2B5EF4-FFF2-40B4-BE49-F238E27FC236}">
                  <a16:creationId xmlns:a16="http://schemas.microsoft.com/office/drawing/2014/main" id="{5984B2CA-106E-4CB5-8B1D-24368770AE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1" y="2054"/>
              <a:ext cx="438" cy="365"/>
            </a:xfrm>
            <a:prstGeom prst="line">
              <a:avLst/>
            </a:prstGeom>
            <a:noFill/>
            <a:ln w="28575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94" name="Rectangle 17">
            <a:extLst>
              <a:ext uri="{FF2B5EF4-FFF2-40B4-BE49-F238E27FC236}">
                <a16:creationId xmlns:a16="http://schemas.microsoft.com/office/drawing/2014/main" id="{E853E449-AECF-43F1-971D-2B3B08139D63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727450" y="3448050"/>
            <a:ext cx="20638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20495" name="Rectangle 18">
            <a:extLst>
              <a:ext uri="{FF2B5EF4-FFF2-40B4-BE49-F238E27FC236}">
                <a16:creationId xmlns:a16="http://schemas.microsoft.com/office/drawing/2014/main" id="{81F78430-921B-43C6-9F66-6E7C2ABF4127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754313" y="2166938"/>
            <a:ext cx="16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b="1">
                <a:solidFill>
                  <a:schemeClr val="folHlink"/>
                </a:solidFill>
                <a:latin typeface="Times New Roman" panose="02020603050405020304" pitchFamily="18" charset="0"/>
              </a:rPr>
              <a:t>B</a:t>
            </a:r>
            <a:endParaRPr lang="en-US" altLang="en-US" sz="2000" b="1">
              <a:solidFill>
                <a:schemeClr val="folHlink"/>
              </a:solidFill>
            </a:endParaRPr>
          </a:p>
        </p:txBody>
      </p:sp>
      <p:sp>
        <p:nvSpPr>
          <p:cNvPr id="20496" name="Rectangle 19">
            <a:extLst>
              <a:ext uri="{FF2B5EF4-FFF2-40B4-BE49-F238E27FC236}">
                <a16:creationId xmlns:a16="http://schemas.microsoft.com/office/drawing/2014/main" id="{AF906C32-19D9-4CEA-94DE-175BD265B388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133600" y="3157538"/>
            <a:ext cx="185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b="1">
                <a:solidFill>
                  <a:schemeClr val="folHlink"/>
                </a:solidFill>
                <a:latin typeface="Times New Roman" panose="02020603050405020304" pitchFamily="18" charset="0"/>
              </a:rPr>
              <a:t>A</a:t>
            </a:r>
            <a:endParaRPr lang="en-US" altLang="en-US" sz="2000" b="1">
              <a:solidFill>
                <a:schemeClr val="folHlink"/>
              </a:solidFill>
            </a:endParaRPr>
          </a:p>
        </p:txBody>
      </p:sp>
      <p:sp>
        <p:nvSpPr>
          <p:cNvPr id="20497" name="Rectangle 20">
            <a:extLst>
              <a:ext uri="{FF2B5EF4-FFF2-40B4-BE49-F238E27FC236}">
                <a16:creationId xmlns:a16="http://schemas.microsoft.com/office/drawing/2014/main" id="{594ABC46-6FB8-45EC-9EA8-E699C5790A1D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286000" y="3252788"/>
            <a:ext cx="26988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20498" name="Rectangle 21">
            <a:extLst>
              <a:ext uri="{FF2B5EF4-FFF2-40B4-BE49-F238E27FC236}">
                <a16:creationId xmlns:a16="http://schemas.microsoft.com/office/drawing/2014/main" id="{90F5C48F-805A-4AB9-8C27-530053B50A28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767138" y="3462338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b="1">
                <a:solidFill>
                  <a:schemeClr val="folHlink"/>
                </a:solidFill>
                <a:latin typeface="Times New Roman" panose="02020603050405020304" pitchFamily="18" charset="0"/>
              </a:rPr>
              <a:t>C</a:t>
            </a:r>
            <a:endParaRPr lang="en-US" altLang="en-US" sz="2000" b="1">
              <a:solidFill>
                <a:schemeClr val="folHlink"/>
              </a:solidFill>
            </a:endParaRPr>
          </a:p>
        </p:txBody>
      </p:sp>
      <p:sp>
        <p:nvSpPr>
          <p:cNvPr id="20499" name="Rectangle 22">
            <a:extLst>
              <a:ext uri="{FF2B5EF4-FFF2-40B4-BE49-F238E27FC236}">
                <a16:creationId xmlns:a16="http://schemas.microsoft.com/office/drawing/2014/main" id="{7AE26F79-36E8-4148-9229-BEA2486AAB27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871913" y="3451225"/>
            <a:ext cx="30162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20500" name="Line 23">
            <a:extLst>
              <a:ext uri="{FF2B5EF4-FFF2-40B4-BE49-F238E27FC236}">
                <a16:creationId xmlns:a16="http://schemas.microsoft.com/office/drawing/2014/main" id="{A318ECDE-C5D9-4D43-9A5C-09D1AB11F9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921000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AutoShape 24">
            <a:extLst>
              <a:ext uri="{FF2B5EF4-FFF2-40B4-BE49-F238E27FC236}">
                <a16:creationId xmlns:a16="http://schemas.microsoft.com/office/drawing/2014/main" id="{DD1BBF35-145E-4E30-884F-46EE307AB607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-1394921">
            <a:off x="4462463" y="1930400"/>
            <a:ext cx="17970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Rectangle 25">
            <a:extLst>
              <a:ext uri="{FF2B5EF4-FFF2-40B4-BE49-F238E27FC236}">
                <a16:creationId xmlns:a16="http://schemas.microsoft.com/office/drawing/2014/main" id="{05219E70-B276-4710-8ECE-A4C94605A54F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343400" y="2592388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0503" name="Rectangle 26">
            <a:extLst>
              <a:ext uri="{FF2B5EF4-FFF2-40B4-BE49-F238E27FC236}">
                <a16:creationId xmlns:a16="http://schemas.microsoft.com/office/drawing/2014/main" id="{9AAE400E-B693-4E12-BFB0-127764742BAF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570413" y="2503488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0504" name="Rectangle 27">
            <a:extLst>
              <a:ext uri="{FF2B5EF4-FFF2-40B4-BE49-F238E27FC236}">
                <a16:creationId xmlns:a16="http://schemas.microsoft.com/office/drawing/2014/main" id="{1545E33D-5841-4398-8E0F-CE8C945D3217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13275" y="2636838"/>
            <a:ext cx="20638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0505" name="Rectangle 28">
            <a:extLst>
              <a:ext uri="{FF2B5EF4-FFF2-40B4-BE49-F238E27FC236}">
                <a16:creationId xmlns:a16="http://schemas.microsoft.com/office/drawing/2014/main" id="{B5512C06-2825-49F7-BA6D-4BB89CAE9987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60900" y="2773363"/>
            <a:ext cx="174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0506" name="Line 29">
            <a:extLst>
              <a:ext uri="{FF2B5EF4-FFF2-40B4-BE49-F238E27FC236}">
                <a16:creationId xmlns:a16="http://schemas.microsoft.com/office/drawing/2014/main" id="{39B5BF62-E866-4FB6-9079-A775DEE00521}"/>
              </a:ext>
            </a:extLst>
          </p:cNvPr>
          <p:cNvSpPr>
            <a:spLocks noChangeShapeType="1"/>
          </p:cNvSpPr>
          <p:nvPr/>
        </p:nvSpPr>
        <p:spPr bwMode="auto">
          <a:xfrm rot="20205079" flipV="1">
            <a:off x="4783138" y="2622550"/>
            <a:ext cx="287337" cy="930275"/>
          </a:xfrm>
          <a:prstGeom prst="line">
            <a:avLst/>
          </a:prstGeom>
          <a:noFill/>
          <a:ln w="28575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30">
            <a:extLst>
              <a:ext uri="{FF2B5EF4-FFF2-40B4-BE49-F238E27FC236}">
                <a16:creationId xmlns:a16="http://schemas.microsoft.com/office/drawing/2014/main" id="{AEEDD64D-CF1E-41A0-9C94-1AE89E104DB1}"/>
              </a:ext>
            </a:extLst>
          </p:cNvPr>
          <p:cNvSpPr>
            <a:spLocks noChangeShapeType="1"/>
          </p:cNvSpPr>
          <p:nvPr/>
        </p:nvSpPr>
        <p:spPr bwMode="auto">
          <a:xfrm rot="-1394921">
            <a:off x="4935538" y="3352800"/>
            <a:ext cx="1150937" cy="3175"/>
          </a:xfrm>
          <a:prstGeom prst="line">
            <a:avLst/>
          </a:prstGeom>
          <a:noFill/>
          <a:ln w="28575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Line 31">
            <a:extLst>
              <a:ext uri="{FF2B5EF4-FFF2-40B4-BE49-F238E27FC236}">
                <a16:creationId xmlns:a16="http://schemas.microsoft.com/office/drawing/2014/main" id="{C0472397-C278-41C2-BBBC-4A3625948C14}"/>
              </a:ext>
            </a:extLst>
          </p:cNvPr>
          <p:cNvSpPr>
            <a:spLocks noChangeShapeType="1"/>
          </p:cNvSpPr>
          <p:nvPr/>
        </p:nvSpPr>
        <p:spPr bwMode="auto">
          <a:xfrm rot="-1394921">
            <a:off x="5027613" y="2405063"/>
            <a:ext cx="863600" cy="930275"/>
          </a:xfrm>
          <a:prstGeom prst="line">
            <a:avLst/>
          </a:prstGeom>
          <a:noFill/>
          <a:ln w="28575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Rectangle 32">
            <a:extLst>
              <a:ext uri="{FF2B5EF4-FFF2-40B4-BE49-F238E27FC236}">
                <a16:creationId xmlns:a16="http://schemas.microsoft.com/office/drawing/2014/main" id="{849ED37E-1427-49D6-A9B1-A62BC639D475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5995988" y="2960688"/>
            <a:ext cx="17462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0510" name="Rectangle 33">
            <a:extLst>
              <a:ext uri="{FF2B5EF4-FFF2-40B4-BE49-F238E27FC236}">
                <a16:creationId xmlns:a16="http://schemas.microsoft.com/office/drawing/2014/main" id="{51600315-962E-4249-B8E0-869289C62182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725988" y="2311400"/>
            <a:ext cx="16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E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20511" name="Rectangle 34">
            <a:extLst>
              <a:ext uri="{FF2B5EF4-FFF2-40B4-BE49-F238E27FC236}">
                <a16:creationId xmlns:a16="http://schemas.microsoft.com/office/drawing/2014/main" id="{BECC8449-6749-478D-9E60-EA9030F5C8C9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94238" y="3529013"/>
            <a:ext cx="1825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D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20512" name="Rectangle 35">
            <a:extLst>
              <a:ext uri="{FF2B5EF4-FFF2-40B4-BE49-F238E27FC236}">
                <a16:creationId xmlns:a16="http://schemas.microsoft.com/office/drawing/2014/main" id="{2B6AF5EA-32E6-425B-8225-23945377F61F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848225" y="3579813"/>
            <a:ext cx="26988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9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0513" name="Rectangle 36">
            <a:extLst>
              <a:ext uri="{FF2B5EF4-FFF2-40B4-BE49-F238E27FC236}">
                <a16:creationId xmlns:a16="http://schemas.microsoft.com/office/drawing/2014/main" id="{E5C79F42-471E-4D5D-8753-033C300242BD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6169025" y="2997200"/>
            <a:ext cx="155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F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20514" name="Arc 38">
            <a:extLst>
              <a:ext uri="{FF2B5EF4-FFF2-40B4-BE49-F238E27FC236}">
                <a16:creationId xmlns:a16="http://schemas.microsoft.com/office/drawing/2014/main" id="{48F716D9-0461-42C5-B3F2-BC4CFDFEBB1C}"/>
              </a:ext>
            </a:extLst>
          </p:cNvPr>
          <p:cNvSpPr>
            <a:spLocks/>
          </p:cNvSpPr>
          <p:nvPr/>
        </p:nvSpPr>
        <p:spPr bwMode="auto">
          <a:xfrm>
            <a:off x="2514600" y="3149600"/>
            <a:ext cx="152400" cy="228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Line 39">
            <a:extLst>
              <a:ext uri="{FF2B5EF4-FFF2-40B4-BE49-F238E27FC236}">
                <a16:creationId xmlns:a16="http://schemas.microsoft.com/office/drawing/2014/main" id="{5A75AA66-8F3F-4717-A3E4-4C5CB1FB97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3225800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Arc 40">
            <a:extLst>
              <a:ext uri="{FF2B5EF4-FFF2-40B4-BE49-F238E27FC236}">
                <a16:creationId xmlns:a16="http://schemas.microsoft.com/office/drawing/2014/main" id="{0A962A45-519D-4AD4-987A-D56BDDDA2649}"/>
              </a:ext>
            </a:extLst>
          </p:cNvPr>
          <p:cNvSpPr>
            <a:spLocks/>
          </p:cNvSpPr>
          <p:nvPr/>
        </p:nvSpPr>
        <p:spPr bwMode="auto">
          <a:xfrm>
            <a:off x="4953000" y="3302000"/>
            <a:ext cx="228600" cy="152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Line 41">
            <a:extLst>
              <a:ext uri="{FF2B5EF4-FFF2-40B4-BE49-F238E27FC236}">
                <a16:creationId xmlns:a16="http://schemas.microsoft.com/office/drawing/2014/main" id="{27612E15-D4CC-4B6C-ABC3-17B23A6D06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302000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6" name="AutoShape 42">
            <a:extLst>
              <a:ext uri="{FF2B5EF4-FFF2-40B4-BE49-F238E27FC236}">
                <a16:creationId xmlns:a16="http://schemas.microsoft.com/office/drawing/2014/main" id="{5AF80B04-9857-4490-9612-1C0557BEB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85763" y="1601788"/>
            <a:ext cx="2722563" cy="1376362"/>
          </a:xfrm>
          <a:prstGeom prst="cloudCallout">
            <a:avLst>
              <a:gd name="adj1" fmla="val 8176"/>
              <a:gd name="adj2" fmla="val 189731"/>
            </a:avLst>
          </a:prstGeom>
          <a:solidFill>
            <a:srgbClr val="E6FC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en-US" altLang="en-US" sz="1200" b="1"/>
          </a:p>
          <a:p>
            <a:pPr algn="ctr"/>
            <a:r>
              <a:rPr lang="en-US" altLang="en-US" sz="2800" b="1"/>
              <a:t>included </a:t>
            </a:r>
          </a:p>
          <a:p>
            <a:pPr algn="ctr"/>
            <a:r>
              <a:rPr lang="en-US" altLang="en-US" sz="2800" b="1"/>
              <a:t>side</a:t>
            </a:r>
          </a:p>
        </p:txBody>
      </p:sp>
      <p:sp>
        <p:nvSpPr>
          <p:cNvPr id="20519" name="Arc 43">
            <a:extLst>
              <a:ext uri="{FF2B5EF4-FFF2-40B4-BE49-F238E27FC236}">
                <a16:creationId xmlns:a16="http://schemas.microsoft.com/office/drawing/2014/main" id="{A2AB12F7-B018-4BEF-93E3-D0443E1A441F}"/>
              </a:ext>
            </a:extLst>
          </p:cNvPr>
          <p:cNvSpPr>
            <a:spLocks/>
          </p:cNvSpPr>
          <p:nvPr/>
        </p:nvSpPr>
        <p:spPr bwMode="auto">
          <a:xfrm flipV="1">
            <a:off x="2667000" y="2662238"/>
            <a:ext cx="304800" cy="106362"/>
          </a:xfrm>
          <a:custGeom>
            <a:avLst/>
            <a:gdLst>
              <a:gd name="T0" fmla="*/ 0 w 21600"/>
              <a:gd name="T1" fmla="*/ 0 h 30490"/>
              <a:gd name="T2" fmla="*/ 2147483646 w 21600"/>
              <a:gd name="T3" fmla="*/ 2147483646 h 30490"/>
              <a:gd name="T4" fmla="*/ 0 w 21600"/>
              <a:gd name="T5" fmla="*/ 2147483646 h 304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04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65"/>
                  <a:pt x="20947" y="27696"/>
                  <a:pt x="19685" y="30489"/>
                </a:cubicBezTo>
              </a:path>
              <a:path w="21600" h="304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65"/>
                  <a:pt x="20947" y="27696"/>
                  <a:pt x="19685" y="304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Line 44">
            <a:extLst>
              <a:ext uri="{FF2B5EF4-FFF2-40B4-BE49-F238E27FC236}">
                <a16:creationId xmlns:a16="http://schemas.microsoft.com/office/drawing/2014/main" id="{C6CD7D9D-10B0-4E29-BCB3-32D4825738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692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1" name="Line 45">
            <a:extLst>
              <a:ext uri="{FF2B5EF4-FFF2-40B4-BE49-F238E27FC236}">
                <a16:creationId xmlns:a16="http://schemas.microsoft.com/office/drawing/2014/main" id="{DBC9D824-428B-45C8-A42E-EB654C714B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33700" y="2717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Arc 46">
            <a:extLst>
              <a:ext uri="{FF2B5EF4-FFF2-40B4-BE49-F238E27FC236}">
                <a16:creationId xmlns:a16="http://schemas.microsoft.com/office/drawing/2014/main" id="{E4607C5C-C0DD-44B1-8021-112A179C3307}"/>
              </a:ext>
            </a:extLst>
          </p:cNvPr>
          <p:cNvSpPr>
            <a:spLocks/>
          </p:cNvSpPr>
          <p:nvPr/>
        </p:nvSpPr>
        <p:spPr bwMode="auto">
          <a:xfrm flipV="1">
            <a:off x="4876800" y="2768600"/>
            <a:ext cx="304800" cy="106363"/>
          </a:xfrm>
          <a:custGeom>
            <a:avLst/>
            <a:gdLst>
              <a:gd name="T0" fmla="*/ 0 w 21600"/>
              <a:gd name="T1" fmla="*/ 0 h 30490"/>
              <a:gd name="T2" fmla="*/ 2147483646 w 21600"/>
              <a:gd name="T3" fmla="*/ 2147483646 h 30490"/>
              <a:gd name="T4" fmla="*/ 0 w 21600"/>
              <a:gd name="T5" fmla="*/ 2147483646 h 304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04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65"/>
                  <a:pt x="20947" y="27696"/>
                  <a:pt x="19685" y="30489"/>
                </a:cubicBezTo>
              </a:path>
              <a:path w="21600" h="304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65"/>
                  <a:pt x="20947" y="27696"/>
                  <a:pt x="19685" y="304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3" name="Line 47">
            <a:extLst>
              <a:ext uri="{FF2B5EF4-FFF2-40B4-BE49-F238E27FC236}">
                <a16:creationId xmlns:a16="http://schemas.microsoft.com/office/drawing/2014/main" id="{EF243A65-3A05-4325-BDA0-F5DA84B17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7987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4" name="Line 48">
            <a:extLst>
              <a:ext uri="{FF2B5EF4-FFF2-40B4-BE49-F238E27FC236}">
                <a16:creationId xmlns:a16="http://schemas.microsoft.com/office/drawing/2014/main" id="{56543C34-0E19-4ED4-BFCB-B99F319E81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7987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1" name="Line 49">
            <a:extLst>
              <a:ext uri="{FF2B5EF4-FFF2-40B4-BE49-F238E27FC236}">
                <a16:creationId xmlns:a16="http://schemas.microsoft.com/office/drawing/2014/main" id="{D52B3311-31A7-431E-A98A-21E8062553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5974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2" name="Line 50">
            <a:extLst>
              <a:ext uri="{FF2B5EF4-FFF2-40B4-BE49-F238E27FC236}">
                <a16:creationId xmlns:a16="http://schemas.microsoft.com/office/drawing/2014/main" id="{31FDBC29-0C8C-4AF9-8C23-AE70E3E2E2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5974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7" name="Line 51">
            <a:extLst>
              <a:ext uri="{FF2B5EF4-FFF2-40B4-BE49-F238E27FC236}">
                <a16:creationId xmlns:a16="http://schemas.microsoft.com/office/drawing/2014/main" id="{B43B22C3-D41B-4906-83D7-566FE0D325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073400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6" name="Text Box 52">
            <a:extLst>
              <a:ext uri="{FF2B5EF4-FFF2-40B4-BE49-F238E27FC236}">
                <a16:creationId xmlns:a16="http://schemas.microsoft.com/office/drawing/2014/main" id="{E2F3A892-A7AF-49CF-ADCC-8816261E5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114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Angle</a:t>
            </a:r>
          </a:p>
        </p:txBody>
      </p:sp>
      <p:sp>
        <p:nvSpPr>
          <p:cNvPr id="57397" name="Text Box 53">
            <a:extLst>
              <a:ext uri="{FF2B5EF4-FFF2-40B4-BE49-F238E27FC236}">
                <a16:creationId xmlns:a16="http://schemas.microsoft.com/office/drawing/2014/main" id="{FA7925E6-3D90-4FA4-AE54-4C48E3B77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8448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Side</a:t>
            </a:r>
          </a:p>
        </p:txBody>
      </p:sp>
      <p:sp>
        <p:nvSpPr>
          <p:cNvPr id="57398" name="Text Box 54">
            <a:extLst>
              <a:ext uri="{FF2B5EF4-FFF2-40B4-BE49-F238E27FC236}">
                <a16:creationId xmlns:a16="http://schemas.microsoft.com/office/drawing/2014/main" id="{41DCCA93-8C8F-4AF8-8FB1-67125F3FA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530600"/>
            <a:ext cx="777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Angle</a:t>
            </a:r>
          </a:p>
        </p:txBody>
      </p:sp>
      <p:sp>
        <p:nvSpPr>
          <p:cNvPr id="55" name="AutoShape 57">
            <a:extLst>
              <a:ext uri="{FF2B5EF4-FFF2-40B4-BE49-F238E27FC236}">
                <a16:creationId xmlns:a16="http://schemas.microsoft.com/office/drawing/2014/main" id="{B1C3261A-F5C8-40F9-B93F-53A8648FC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297488"/>
            <a:ext cx="4876800" cy="1676400"/>
          </a:xfrm>
          <a:prstGeom prst="cloudCallout">
            <a:avLst>
              <a:gd name="adj1" fmla="val -61875"/>
              <a:gd name="adj2" fmla="val -87616"/>
            </a:avLst>
          </a:prstGeom>
          <a:solidFill>
            <a:srgbClr val="E6FC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b="1"/>
              <a:t>The triangles are congruent by ASA.</a:t>
            </a:r>
          </a:p>
        </p:txBody>
      </p:sp>
      <p:sp>
        <p:nvSpPr>
          <p:cNvPr id="57" name="Text Box 6">
            <a:extLst>
              <a:ext uri="{FF2B5EF4-FFF2-40B4-BE49-F238E27FC236}">
                <a16:creationId xmlns:a16="http://schemas.microsoft.com/office/drawing/2014/main" id="{FB2EF9A6-FA80-4508-BB0A-0C82F8F38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725488"/>
            <a:ext cx="7620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If two angles and the included side of one triangle are congruent to the two angles and the included side of another triangle, then the triangles are congruent.</a:t>
            </a:r>
          </a:p>
        </p:txBody>
      </p:sp>
      <p:sp>
        <p:nvSpPr>
          <p:cNvPr id="20533" name="Slide Number Placeholder 1">
            <a:extLst>
              <a:ext uri="{FF2B5EF4-FFF2-40B4-BE49-F238E27FC236}">
                <a16:creationId xmlns:a16="http://schemas.microsoft.com/office/drawing/2014/main" id="{E78DDCE6-7CCF-4F18-9397-93A8A3651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DC74DA81-6DED-4B18-9342-9F0CF53EA390}" type="slidenum">
              <a:rPr lang="en-US" altLang="en-US">
                <a:solidFill>
                  <a:srgbClr val="FEFEFE"/>
                </a:solidFill>
              </a:rPr>
              <a:pPr/>
              <a:t>12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7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7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/>
      <p:bldP spid="14342" grpId="0" animBg="1"/>
      <p:bldP spid="14343" grpId="0"/>
      <p:bldP spid="57386" grpId="0" animBg="1"/>
      <p:bldP spid="57396" grpId="0"/>
      <p:bldP spid="57397" grpId="0"/>
      <p:bldP spid="57398" grpId="0"/>
      <p:bldP spid="55" grpId="0" animBg="1"/>
      <p:bldP spid="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7F71A686-3A85-4402-91DD-635D62097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3" y="1808163"/>
            <a:ext cx="7772400" cy="419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21507" name="Group 5">
            <a:extLst>
              <a:ext uri="{FF2B5EF4-FFF2-40B4-BE49-F238E27FC236}">
                <a16:creationId xmlns:a16="http://schemas.microsoft.com/office/drawing/2014/main" id="{D52EC76F-F4C8-4666-8795-6E5BCCCFF32E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2312988"/>
            <a:ext cx="1630363" cy="1524000"/>
            <a:chOff x="4694238" y="1676400"/>
            <a:chExt cx="1630362" cy="1524000"/>
          </a:xfrm>
        </p:grpSpPr>
        <p:sp>
          <p:nvSpPr>
            <p:cNvPr id="21552" name="Line 31">
              <a:extLst>
                <a:ext uri="{FF2B5EF4-FFF2-40B4-BE49-F238E27FC236}">
                  <a16:creationId xmlns:a16="http://schemas.microsoft.com/office/drawing/2014/main" id="{2A17FEA5-8911-4EFE-906E-E9E068A9C63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205079" flipV="1">
              <a:off x="4783138" y="1987550"/>
              <a:ext cx="287337" cy="930275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3" name="Line 32">
              <a:extLst>
                <a:ext uri="{FF2B5EF4-FFF2-40B4-BE49-F238E27FC236}">
                  <a16:creationId xmlns:a16="http://schemas.microsoft.com/office/drawing/2014/main" id="{347B2A75-9BE3-4091-ACEF-33200D42ABC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394921">
              <a:off x="4935538" y="2717800"/>
              <a:ext cx="1150937" cy="3175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4" name="Line 33">
              <a:extLst>
                <a:ext uri="{FF2B5EF4-FFF2-40B4-BE49-F238E27FC236}">
                  <a16:creationId xmlns:a16="http://schemas.microsoft.com/office/drawing/2014/main" id="{A7414814-99FC-4099-B1B3-E27C2F0361C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394921">
              <a:off x="5027613" y="1770063"/>
              <a:ext cx="863600" cy="930275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5" name="Rectangle 35">
              <a:extLst>
                <a:ext uri="{FF2B5EF4-FFF2-40B4-BE49-F238E27FC236}">
                  <a16:creationId xmlns:a16="http://schemas.microsoft.com/office/drawing/2014/main" id="{4B3A5F3D-FCB8-4A6D-8DC3-E37C18A0AE5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725988" y="1676400"/>
              <a:ext cx="16986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E</a:t>
              </a:r>
              <a:endParaRPr lang="en-US" altLang="en-US" sz="2000" b="1">
                <a:solidFill>
                  <a:schemeClr val="tx2"/>
                </a:solidFill>
              </a:endParaRPr>
            </a:p>
          </p:txBody>
        </p:sp>
        <p:sp>
          <p:nvSpPr>
            <p:cNvPr id="21556" name="Rectangle 36">
              <a:extLst>
                <a:ext uri="{FF2B5EF4-FFF2-40B4-BE49-F238E27FC236}">
                  <a16:creationId xmlns:a16="http://schemas.microsoft.com/office/drawing/2014/main" id="{D240C00E-5266-4F83-9259-6380BCD894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694238" y="2894013"/>
              <a:ext cx="182562" cy="30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D</a:t>
              </a:r>
              <a:endParaRPr lang="en-US" altLang="en-US" sz="2000" b="1">
                <a:solidFill>
                  <a:schemeClr val="tx2"/>
                </a:solidFill>
              </a:endParaRPr>
            </a:p>
          </p:txBody>
        </p:sp>
        <p:sp>
          <p:nvSpPr>
            <p:cNvPr id="21557" name="Rectangle 38">
              <a:extLst>
                <a:ext uri="{FF2B5EF4-FFF2-40B4-BE49-F238E27FC236}">
                  <a16:creationId xmlns:a16="http://schemas.microsoft.com/office/drawing/2014/main" id="{154D6130-CB1A-4987-A9F8-718DD53A57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6169025" y="2362200"/>
              <a:ext cx="1555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F</a:t>
              </a:r>
              <a:endParaRPr lang="en-US" altLang="en-US" sz="2000" b="1">
                <a:solidFill>
                  <a:schemeClr val="tx2"/>
                </a:solidFill>
              </a:endParaRPr>
            </a:p>
          </p:txBody>
        </p:sp>
        <p:sp>
          <p:nvSpPr>
            <p:cNvPr id="21558" name="Line 39">
              <a:extLst>
                <a:ext uri="{FF2B5EF4-FFF2-40B4-BE49-F238E27FC236}">
                  <a16:creationId xmlns:a16="http://schemas.microsoft.com/office/drawing/2014/main" id="{3C93188A-A864-4C65-B5EE-CF2FBB47FB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86400" y="2209800"/>
              <a:ext cx="152400" cy="15240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9" name="Line 45">
              <a:extLst>
                <a:ext uri="{FF2B5EF4-FFF2-40B4-BE49-F238E27FC236}">
                  <a16:creationId xmlns:a16="http://schemas.microsoft.com/office/drawing/2014/main" id="{11E61956-5E44-45E5-AEE3-FCB22CB28E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29200" y="2667000"/>
              <a:ext cx="15240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0" name="Arc 51">
              <a:extLst>
                <a:ext uri="{FF2B5EF4-FFF2-40B4-BE49-F238E27FC236}">
                  <a16:creationId xmlns:a16="http://schemas.microsoft.com/office/drawing/2014/main" id="{BAD63239-46BB-47E6-984C-1213C13A9AFB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4876800" y="2133600"/>
              <a:ext cx="304800" cy="106363"/>
            </a:xfrm>
            <a:custGeom>
              <a:avLst/>
              <a:gdLst>
                <a:gd name="T0" fmla="*/ 0 w 21600"/>
                <a:gd name="T1" fmla="*/ 0 h 30490"/>
                <a:gd name="T2" fmla="*/ 2147483646 w 21600"/>
                <a:gd name="T3" fmla="*/ 2147483646 h 30490"/>
                <a:gd name="T4" fmla="*/ 0 w 21600"/>
                <a:gd name="T5" fmla="*/ 2147483646 h 304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049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665"/>
                    <a:pt x="20947" y="27696"/>
                    <a:pt x="19685" y="30489"/>
                  </a:cubicBezTo>
                </a:path>
                <a:path w="21600" h="3049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665"/>
                    <a:pt x="20947" y="27696"/>
                    <a:pt x="19685" y="3048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1" name="Line 52">
              <a:extLst>
                <a:ext uri="{FF2B5EF4-FFF2-40B4-BE49-F238E27FC236}">
                  <a16:creationId xmlns:a16="http://schemas.microsoft.com/office/drawing/2014/main" id="{B684A348-C9DF-4271-AF35-0D1EBB40F0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29200" y="2163763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2" name="Line 53">
              <a:extLst>
                <a:ext uri="{FF2B5EF4-FFF2-40B4-BE49-F238E27FC236}">
                  <a16:creationId xmlns:a16="http://schemas.microsoft.com/office/drawing/2014/main" id="{5DBDBF23-9341-4A52-871F-F64A0ADA45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5400" y="2163763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06" name="Rectangle 2">
            <a:extLst>
              <a:ext uri="{FF2B5EF4-FFF2-40B4-BE49-F238E27FC236}">
                <a16:creationId xmlns:a16="http://schemas.microsoft.com/office/drawing/2014/main" id="{81AAA69C-EF75-4CFD-9095-C74D29BD7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-12065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Angle-Angle-Side (AAS)</a:t>
            </a: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8EC78230-444F-4E76-9C91-D68CD6BE96D2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7923213" y="5846763"/>
            <a:ext cx="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8A0B9512-47F4-4A39-B48B-1A12B247F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3860800"/>
            <a:ext cx="3581400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 </a:t>
            </a:r>
            <a:r>
              <a:rPr lang="en-US" altLang="en-US" sz="3600" b="1">
                <a:solidFill>
                  <a:schemeClr val="folHlink"/>
                </a:solidFill>
              </a:rPr>
              <a:t>A </a:t>
            </a:r>
            <a:r>
              <a:rPr lang="en-US" altLang="en-US" sz="3600" b="1"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/>
              <a:t> </a:t>
            </a:r>
            <a:r>
              <a:rPr lang="en-US" altLang="en-US" sz="3600" b="1">
                <a:solidFill>
                  <a:schemeClr val="tx2"/>
                </a:solidFill>
              </a:rPr>
              <a:t>D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</a:rPr>
              <a:t> </a:t>
            </a: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/>
              <a:t> </a:t>
            </a:r>
            <a:r>
              <a:rPr lang="en-US" altLang="en-US" sz="3600" b="1">
                <a:solidFill>
                  <a:schemeClr val="folHlink"/>
                </a:solidFill>
              </a:rPr>
              <a:t>B </a:t>
            </a:r>
            <a:r>
              <a:rPr lang="en-US" altLang="en-US" sz="3600" b="1"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sym typeface="Symbol" panose="05050102010706020507" pitchFamily="18" charset="2"/>
              </a:rPr>
              <a:t>E</a:t>
            </a:r>
            <a:endParaRPr lang="en-US" altLang="en-US" sz="3600" b="1">
              <a:solidFill>
                <a:schemeClr val="tx2"/>
              </a:solidFill>
            </a:endParaRP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</a:rPr>
              <a:t>  BC</a:t>
            </a:r>
            <a:r>
              <a:rPr lang="en-US" altLang="en-US" sz="3600" b="1">
                <a:sym typeface="Symbol" panose="05050102010706020507" pitchFamily="18" charset="2"/>
              </a:rPr>
              <a:t>  </a:t>
            </a:r>
            <a:r>
              <a:rPr lang="en-US" altLang="en-US" sz="3600" b="1">
                <a:solidFill>
                  <a:schemeClr val="tx2"/>
                </a:solidFill>
              </a:rPr>
              <a:t>EF</a:t>
            </a:r>
          </a:p>
        </p:txBody>
      </p:sp>
      <p:sp>
        <p:nvSpPr>
          <p:cNvPr id="15366" name="AutoShape 6">
            <a:extLst>
              <a:ext uri="{FF2B5EF4-FFF2-40B4-BE49-F238E27FC236}">
                <a16:creationId xmlns:a16="http://schemas.microsoft.com/office/drawing/2014/main" id="{909B5332-F88D-4E0F-889D-C37E01234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25" y="455930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rgbClr val="E38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BBDBEAE1-2F90-4059-8A06-C2C4DA957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7725" y="4483100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ABC </a:t>
            </a:r>
            <a:r>
              <a:rPr lang="en-US" altLang="en-US" sz="360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</a:t>
            </a:r>
            <a:r>
              <a:rPr lang="en-US" altLang="en-US" sz="360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DEF</a:t>
            </a:r>
          </a:p>
        </p:txBody>
      </p:sp>
      <p:sp>
        <p:nvSpPr>
          <p:cNvPr id="21513" name="AutoShape 8">
            <a:extLst>
              <a:ext uri="{FF2B5EF4-FFF2-40B4-BE49-F238E27FC236}">
                <a16:creationId xmlns:a16="http://schemas.microsoft.com/office/drawing/2014/main" id="{0019246F-6C91-4573-B18A-23456869AFE2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422102">
            <a:off x="2181225" y="2044700"/>
            <a:ext cx="2092325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Rectangle 9">
            <a:extLst>
              <a:ext uri="{FF2B5EF4-FFF2-40B4-BE49-F238E27FC236}">
                <a16:creationId xmlns:a16="http://schemas.microsoft.com/office/drawing/2014/main" id="{E9B4B0CA-DDD2-419C-8691-AA0F811B27E6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262188" y="2081213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21515" name="Rectangle 10">
            <a:extLst>
              <a:ext uri="{FF2B5EF4-FFF2-40B4-BE49-F238E27FC236}">
                <a16:creationId xmlns:a16="http://schemas.microsoft.com/office/drawing/2014/main" id="{B1C2D6FD-EE06-4B00-9079-4F885FDD5CB4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527300" y="2155825"/>
            <a:ext cx="20638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21516" name="Rectangle 11">
            <a:extLst>
              <a:ext uri="{FF2B5EF4-FFF2-40B4-BE49-F238E27FC236}">
                <a16:creationId xmlns:a16="http://schemas.microsoft.com/office/drawing/2014/main" id="{4105FDFE-64DE-42AB-B447-995CFD318541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511425" y="2295525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21517" name="Rectangle 12">
            <a:extLst>
              <a:ext uri="{FF2B5EF4-FFF2-40B4-BE49-F238E27FC236}">
                <a16:creationId xmlns:a16="http://schemas.microsoft.com/office/drawing/2014/main" id="{0D4C1795-D317-4F34-BEA4-5F8C265E9296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490788" y="2451100"/>
            <a:ext cx="20637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folHlink"/>
              </a:solidFill>
            </a:endParaRPr>
          </a:p>
        </p:txBody>
      </p:sp>
      <p:sp>
        <p:nvSpPr>
          <p:cNvPr id="21518" name="Rectangle 17">
            <a:extLst>
              <a:ext uri="{FF2B5EF4-FFF2-40B4-BE49-F238E27FC236}">
                <a16:creationId xmlns:a16="http://schemas.microsoft.com/office/drawing/2014/main" id="{0A073984-EC37-483B-A73A-8F20194B04FE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736975" y="3486150"/>
            <a:ext cx="20638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21519" name="Rectangle 20">
            <a:extLst>
              <a:ext uri="{FF2B5EF4-FFF2-40B4-BE49-F238E27FC236}">
                <a16:creationId xmlns:a16="http://schemas.microsoft.com/office/drawing/2014/main" id="{3931460F-DB19-4767-A302-32DEE7F6B394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295525" y="3290888"/>
            <a:ext cx="26988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21520" name="Rectangle 22">
            <a:extLst>
              <a:ext uri="{FF2B5EF4-FFF2-40B4-BE49-F238E27FC236}">
                <a16:creationId xmlns:a16="http://schemas.microsoft.com/office/drawing/2014/main" id="{1D21D04F-42F0-45D2-B50B-CDD5871BC490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881438" y="3489325"/>
            <a:ext cx="30162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21521" name="AutoShape 26">
            <a:extLst>
              <a:ext uri="{FF2B5EF4-FFF2-40B4-BE49-F238E27FC236}">
                <a16:creationId xmlns:a16="http://schemas.microsoft.com/office/drawing/2014/main" id="{BF3A5CAE-67BB-48FA-A07C-6A113D18FB28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-1394921">
            <a:off x="4462463" y="1295400"/>
            <a:ext cx="17970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Rectangle 27">
            <a:extLst>
              <a:ext uri="{FF2B5EF4-FFF2-40B4-BE49-F238E27FC236}">
                <a16:creationId xmlns:a16="http://schemas.microsoft.com/office/drawing/2014/main" id="{0A24FDFE-A42A-44D5-BE25-90630DB688EA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352925" y="2630488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1523" name="Rectangle 28">
            <a:extLst>
              <a:ext uri="{FF2B5EF4-FFF2-40B4-BE49-F238E27FC236}">
                <a16:creationId xmlns:a16="http://schemas.microsoft.com/office/drawing/2014/main" id="{135855BF-F9E9-4493-B9A3-FB9F5210479F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579938" y="2541588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1524" name="Rectangle 29">
            <a:extLst>
              <a:ext uri="{FF2B5EF4-FFF2-40B4-BE49-F238E27FC236}">
                <a16:creationId xmlns:a16="http://schemas.microsoft.com/office/drawing/2014/main" id="{5D78E265-6E47-4516-A33F-A3DA8E71CE53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22800" y="2674938"/>
            <a:ext cx="20638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1525" name="Rectangle 30">
            <a:extLst>
              <a:ext uri="{FF2B5EF4-FFF2-40B4-BE49-F238E27FC236}">
                <a16:creationId xmlns:a16="http://schemas.microsoft.com/office/drawing/2014/main" id="{ABE879A9-1F3A-4ED6-8866-9D396751FBE8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70425" y="2811463"/>
            <a:ext cx="174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1526" name="Rectangle 34">
            <a:extLst>
              <a:ext uri="{FF2B5EF4-FFF2-40B4-BE49-F238E27FC236}">
                <a16:creationId xmlns:a16="http://schemas.microsoft.com/office/drawing/2014/main" id="{1795BE7D-8691-490B-BBB6-ECCDA298057E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6005513" y="2998788"/>
            <a:ext cx="17462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1527" name="Rectangle 37">
            <a:extLst>
              <a:ext uri="{FF2B5EF4-FFF2-40B4-BE49-F238E27FC236}">
                <a16:creationId xmlns:a16="http://schemas.microsoft.com/office/drawing/2014/main" id="{A34A7732-93D6-4077-9181-6A3C479D4F72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857750" y="3617913"/>
            <a:ext cx="26988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9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1528" name="Arc 44">
            <a:extLst>
              <a:ext uri="{FF2B5EF4-FFF2-40B4-BE49-F238E27FC236}">
                <a16:creationId xmlns:a16="http://schemas.microsoft.com/office/drawing/2014/main" id="{32F58844-E35A-4309-96EA-0A5C7FC0D105}"/>
              </a:ext>
            </a:extLst>
          </p:cNvPr>
          <p:cNvSpPr>
            <a:spLocks/>
          </p:cNvSpPr>
          <p:nvPr/>
        </p:nvSpPr>
        <p:spPr bwMode="auto">
          <a:xfrm>
            <a:off x="5602288" y="3340100"/>
            <a:ext cx="228600" cy="152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0" name="AutoShape 46">
            <a:extLst>
              <a:ext uri="{FF2B5EF4-FFF2-40B4-BE49-F238E27FC236}">
                <a16:creationId xmlns:a16="http://schemas.microsoft.com/office/drawing/2014/main" id="{A6343E15-F2A8-4F95-8C24-E3E593A7E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38150" y="1631950"/>
            <a:ext cx="3810000" cy="1143000"/>
          </a:xfrm>
          <a:prstGeom prst="cloudCallout">
            <a:avLst>
              <a:gd name="adj1" fmla="val -167"/>
              <a:gd name="adj2" fmla="val 263889"/>
            </a:avLst>
          </a:prstGeom>
          <a:solidFill>
            <a:srgbClr val="E6FC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b="1"/>
              <a:t>Non-included </a:t>
            </a:r>
          </a:p>
          <a:p>
            <a:pPr algn="ctr"/>
            <a:r>
              <a:rPr lang="en-US" altLang="en-US" sz="2800" b="1"/>
              <a:t>side</a:t>
            </a:r>
          </a:p>
        </p:txBody>
      </p:sp>
      <p:grpSp>
        <p:nvGrpSpPr>
          <p:cNvPr id="21530" name="Group 2">
            <a:extLst>
              <a:ext uri="{FF2B5EF4-FFF2-40B4-BE49-F238E27FC236}">
                <a16:creationId xmlns:a16="http://schemas.microsoft.com/office/drawing/2014/main" id="{F3C85238-B819-4032-A985-B159A167BFD0}"/>
              </a:ext>
            </a:extLst>
          </p:cNvPr>
          <p:cNvGrpSpPr>
            <a:grpSpLocks/>
          </p:cNvGrpSpPr>
          <p:nvPr/>
        </p:nvGrpSpPr>
        <p:grpSpPr bwMode="auto">
          <a:xfrm>
            <a:off x="2770188" y="2179638"/>
            <a:ext cx="1817687" cy="1600200"/>
            <a:chOff x="2133599" y="1531938"/>
            <a:chExt cx="1817687" cy="1600200"/>
          </a:xfrm>
        </p:grpSpPr>
        <p:grpSp>
          <p:nvGrpSpPr>
            <p:cNvPr id="21539" name="Group 13">
              <a:extLst>
                <a:ext uri="{FF2B5EF4-FFF2-40B4-BE49-F238E27FC236}">
                  <a16:creationId xmlns:a16="http://schemas.microsoft.com/office/drawing/2014/main" id="{254BCE9D-C56E-43DE-BEF6-E5DABD6448DE}"/>
                </a:ext>
              </a:extLst>
            </p:cNvPr>
            <p:cNvGrpSpPr>
              <a:grpSpLocks/>
            </p:cNvGrpSpPr>
            <p:nvPr/>
          </p:nvGrpSpPr>
          <p:grpSpPr bwMode="auto">
            <a:xfrm rot="422102">
              <a:off x="2432049" y="1860550"/>
              <a:ext cx="1339849" cy="966788"/>
              <a:chOff x="4105" y="2050"/>
              <a:chExt cx="584" cy="370"/>
            </a:xfrm>
          </p:grpSpPr>
          <p:sp>
            <p:nvSpPr>
              <p:cNvPr id="21549" name="Line 14">
                <a:extLst>
                  <a:ext uri="{FF2B5EF4-FFF2-40B4-BE49-F238E27FC236}">
                    <a16:creationId xmlns:a16="http://schemas.microsoft.com/office/drawing/2014/main" id="{29EF38C4-A1A5-494C-8F0F-BF9CE21E22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05" y="2050"/>
                <a:ext cx="146" cy="365"/>
              </a:xfrm>
              <a:prstGeom prst="line">
                <a:avLst/>
              </a:prstGeom>
              <a:noFill/>
              <a:ln w="28575" cap="rnd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0" name="Line 15">
                <a:extLst>
                  <a:ext uri="{FF2B5EF4-FFF2-40B4-BE49-F238E27FC236}">
                    <a16:creationId xmlns:a16="http://schemas.microsoft.com/office/drawing/2014/main" id="{E8829977-5BFA-4106-A08B-AE1BE290DD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05" y="2419"/>
                <a:ext cx="584" cy="1"/>
              </a:xfrm>
              <a:prstGeom prst="line">
                <a:avLst/>
              </a:prstGeom>
              <a:noFill/>
              <a:ln w="28575" cap="rnd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1" name="Line 16">
                <a:extLst>
                  <a:ext uri="{FF2B5EF4-FFF2-40B4-BE49-F238E27FC236}">
                    <a16:creationId xmlns:a16="http://schemas.microsoft.com/office/drawing/2014/main" id="{60977BFE-76DE-4D87-8B57-6FE6CD2744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1" y="2054"/>
                <a:ext cx="438" cy="365"/>
              </a:xfrm>
              <a:prstGeom prst="line">
                <a:avLst/>
              </a:prstGeom>
              <a:noFill/>
              <a:ln w="28575" cap="rnd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40" name="Rectangle 18">
              <a:extLst>
                <a:ext uri="{FF2B5EF4-FFF2-40B4-BE49-F238E27FC236}">
                  <a16:creationId xmlns:a16="http://schemas.microsoft.com/office/drawing/2014/main" id="{784FC120-9661-452B-8B02-6EFE4C5B8F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2754312" y="1531938"/>
              <a:ext cx="16986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B</a:t>
              </a:r>
              <a:endParaRPr lang="en-US" altLang="en-US" sz="2000" b="1">
                <a:solidFill>
                  <a:schemeClr val="folHlink"/>
                </a:solidFill>
              </a:endParaRPr>
            </a:p>
          </p:txBody>
        </p:sp>
        <p:sp>
          <p:nvSpPr>
            <p:cNvPr id="21541" name="Rectangle 19">
              <a:extLst>
                <a:ext uri="{FF2B5EF4-FFF2-40B4-BE49-F238E27FC236}">
                  <a16:creationId xmlns:a16="http://schemas.microsoft.com/office/drawing/2014/main" id="{4CAF7082-BC89-4664-AFC5-C61CEEA49E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2133599" y="2522538"/>
              <a:ext cx="1857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A</a:t>
              </a:r>
              <a:endParaRPr lang="en-US" altLang="en-US" sz="2000" b="1">
                <a:solidFill>
                  <a:schemeClr val="folHlink"/>
                </a:solidFill>
              </a:endParaRPr>
            </a:p>
          </p:txBody>
        </p:sp>
        <p:sp>
          <p:nvSpPr>
            <p:cNvPr id="21542" name="Rectangle 21">
              <a:extLst>
                <a:ext uri="{FF2B5EF4-FFF2-40B4-BE49-F238E27FC236}">
                  <a16:creationId xmlns:a16="http://schemas.microsoft.com/office/drawing/2014/main" id="{CCDCAF88-1601-4EBA-AEA3-E67241B7E7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3767136" y="2827338"/>
              <a:ext cx="1841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C</a:t>
              </a:r>
              <a:endParaRPr lang="en-US" altLang="en-US" sz="2000" b="1">
                <a:solidFill>
                  <a:schemeClr val="folHlink"/>
                </a:solidFill>
              </a:endParaRPr>
            </a:p>
          </p:txBody>
        </p:sp>
        <p:sp>
          <p:nvSpPr>
            <p:cNvPr id="21543" name="Line 23">
              <a:extLst>
                <a:ext uri="{FF2B5EF4-FFF2-40B4-BE49-F238E27FC236}">
                  <a16:creationId xmlns:a16="http://schemas.microsoft.com/office/drawing/2014/main" id="{EB7B4F32-A006-4A69-8F1F-AE917D36C3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00398" y="2362200"/>
              <a:ext cx="152400" cy="7620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4" name="Arc 42">
              <a:extLst>
                <a:ext uri="{FF2B5EF4-FFF2-40B4-BE49-F238E27FC236}">
                  <a16:creationId xmlns:a16="http://schemas.microsoft.com/office/drawing/2014/main" id="{E2183D21-F2EB-4437-9E3F-5F543737EF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4599" y="2514600"/>
              <a:ext cx="152400" cy="2286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" name="Line 43">
              <a:extLst>
                <a:ext uri="{FF2B5EF4-FFF2-40B4-BE49-F238E27FC236}">
                  <a16:creationId xmlns:a16="http://schemas.microsoft.com/office/drawing/2014/main" id="{BA9AF57C-3A18-4EAF-9A3D-CDF6C515A9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90799" y="2590800"/>
              <a:ext cx="152400" cy="76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Arc 47">
              <a:extLst>
                <a:ext uri="{FF2B5EF4-FFF2-40B4-BE49-F238E27FC236}">
                  <a16:creationId xmlns:a16="http://schemas.microsoft.com/office/drawing/2014/main" id="{09B139E1-F784-4CCD-948C-4A27D26CAE67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666999" y="2027238"/>
              <a:ext cx="304800" cy="106362"/>
            </a:xfrm>
            <a:custGeom>
              <a:avLst/>
              <a:gdLst>
                <a:gd name="T0" fmla="*/ 0 w 21600"/>
                <a:gd name="T1" fmla="*/ 0 h 30490"/>
                <a:gd name="T2" fmla="*/ 2147483646 w 21600"/>
                <a:gd name="T3" fmla="*/ 2147483646 h 30490"/>
                <a:gd name="T4" fmla="*/ 0 w 21600"/>
                <a:gd name="T5" fmla="*/ 2147483646 h 304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049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665"/>
                    <a:pt x="20947" y="27696"/>
                    <a:pt x="19685" y="30489"/>
                  </a:cubicBezTo>
                </a:path>
                <a:path w="21600" h="3049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665"/>
                    <a:pt x="20947" y="27696"/>
                    <a:pt x="19685" y="3048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7" name="Line 49">
              <a:extLst>
                <a:ext uri="{FF2B5EF4-FFF2-40B4-BE49-F238E27FC236}">
                  <a16:creationId xmlns:a16="http://schemas.microsoft.com/office/drawing/2014/main" id="{1AEFAF88-BE73-4A6F-8C9A-CF07B7073B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399" y="2057400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8" name="Line 50">
              <a:extLst>
                <a:ext uri="{FF2B5EF4-FFF2-40B4-BE49-F238E27FC236}">
                  <a16:creationId xmlns:a16="http://schemas.microsoft.com/office/drawing/2014/main" id="{2664EFBD-DF4C-47CC-9051-B2AA4B693E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5600" y="2057400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06" name="Line 54">
            <a:extLst>
              <a:ext uri="{FF2B5EF4-FFF2-40B4-BE49-F238E27FC236}">
                <a16:creationId xmlns:a16="http://schemas.microsoft.com/office/drawing/2014/main" id="{96ED40C6-5649-4C76-8550-AF0E440569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2725" y="53213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7" name="Line 56">
            <a:extLst>
              <a:ext uri="{FF2B5EF4-FFF2-40B4-BE49-F238E27FC236}">
                <a16:creationId xmlns:a16="http://schemas.microsoft.com/office/drawing/2014/main" id="{B7E01170-49DC-4159-8A8B-7BE2372E0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3525" y="53975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1" name="Text Box 57">
            <a:extLst>
              <a:ext uri="{FF2B5EF4-FFF2-40B4-BE49-F238E27FC236}">
                <a16:creationId xmlns:a16="http://schemas.microsoft.com/office/drawing/2014/main" id="{FB0F75ED-3E45-46E3-A40A-ECF64EF79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1413" y="23622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Side</a:t>
            </a:r>
          </a:p>
        </p:txBody>
      </p:sp>
      <p:sp>
        <p:nvSpPr>
          <p:cNvPr id="47162" name="Text Box 58">
            <a:extLst>
              <a:ext uri="{FF2B5EF4-FFF2-40B4-BE49-F238E27FC236}">
                <a16:creationId xmlns:a16="http://schemas.microsoft.com/office/drawing/2014/main" id="{ABBFE813-C170-461F-BC8D-5321F1A1A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5338" y="2127250"/>
            <a:ext cx="777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Angle</a:t>
            </a:r>
          </a:p>
        </p:txBody>
      </p:sp>
      <p:sp>
        <p:nvSpPr>
          <p:cNvPr id="47163" name="Text Box 59">
            <a:extLst>
              <a:ext uri="{FF2B5EF4-FFF2-40B4-BE49-F238E27FC236}">
                <a16:creationId xmlns:a16="http://schemas.microsoft.com/office/drawing/2014/main" id="{81A29C35-FA71-44E9-9EAD-D73158D6A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2525" y="3721100"/>
            <a:ext cx="777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Angle</a:t>
            </a:r>
          </a:p>
        </p:txBody>
      </p:sp>
      <p:sp>
        <p:nvSpPr>
          <p:cNvPr id="60" name="AutoShape 57">
            <a:extLst>
              <a:ext uri="{FF2B5EF4-FFF2-40B4-BE49-F238E27FC236}">
                <a16:creationId xmlns:a16="http://schemas.microsoft.com/office/drawing/2014/main" id="{1498958C-F3C4-47C1-B9CC-C17861DAC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0300" y="5326063"/>
            <a:ext cx="4876800" cy="1676400"/>
          </a:xfrm>
          <a:prstGeom prst="cloudCallout">
            <a:avLst>
              <a:gd name="adj1" fmla="val -61875"/>
              <a:gd name="adj2" fmla="val -87616"/>
            </a:avLst>
          </a:prstGeom>
          <a:solidFill>
            <a:srgbClr val="E6FC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b="1"/>
              <a:t>The triangles are congruent by AAS.</a:t>
            </a:r>
          </a:p>
        </p:txBody>
      </p:sp>
      <p:sp>
        <p:nvSpPr>
          <p:cNvPr id="58" name="Text Box 6">
            <a:extLst>
              <a:ext uri="{FF2B5EF4-FFF2-40B4-BE49-F238E27FC236}">
                <a16:creationId xmlns:a16="http://schemas.microsoft.com/office/drawing/2014/main" id="{B458968D-1C1E-4B39-BA32-FFCEE5774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723900"/>
            <a:ext cx="762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If two angles and a non-included side of one triangle are congruent to the corresponding angles and side of another triangle, then the triangles are congruent.</a:t>
            </a:r>
          </a:p>
        </p:txBody>
      </p:sp>
      <p:sp>
        <p:nvSpPr>
          <p:cNvPr id="21538" name="Slide Number Placeholder 1">
            <a:extLst>
              <a:ext uri="{FF2B5EF4-FFF2-40B4-BE49-F238E27FC236}">
                <a16:creationId xmlns:a16="http://schemas.microsoft.com/office/drawing/2014/main" id="{13BCC26F-516C-4BB5-93C0-0BF511185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C6ECB370-4657-4AB1-A956-67FB779FF026}" type="slidenum">
              <a:rPr lang="en-US" altLang="en-US">
                <a:solidFill>
                  <a:srgbClr val="FEFEFE"/>
                </a:solidFill>
              </a:rPr>
              <a:pPr/>
              <a:t>13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7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/>
      <p:bldP spid="15366" grpId="0" animBg="1"/>
      <p:bldP spid="15367" grpId="0"/>
      <p:bldP spid="47150" grpId="0" animBg="1"/>
      <p:bldP spid="47161" grpId="0"/>
      <p:bldP spid="47162" grpId="0"/>
      <p:bldP spid="47163" grpId="0"/>
      <p:bldP spid="60" grpId="0" animBg="1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5">
            <a:extLst>
              <a:ext uri="{FF2B5EF4-FFF2-40B4-BE49-F238E27FC236}">
                <a16:creationId xmlns:a16="http://schemas.microsoft.com/office/drawing/2014/main" id="{23330707-BC7D-49DE-A6C9-A1190D61D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088" y="3727450"/>
            <a:ext cx="1658937" cy="159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09" name="Picture 25">
            <a:extLst>
              <a:ext uri="{FF2B5EF4-FFF2-40B4-BE49-F238E27FC236}">
                <a16:creationId xmlns:a16="http://schemas.microsoft.com/office/drawing/2014/main" id="{343E69C6-F945-443B-BE5E-2726BE838636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713" y="3727450"/>
            <a:ext cx="1658937" cy="159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4" name="Rectangle 2">
            <a:extLst>
              <a:ext uri="{FF2B5EF4-FFF2-40B4-BE49-F238E27FC236}">
                <a16:creationId xmlns:a16="http://schemas.microsoft.com/office/drawing/2014/main" id="{274D1E82-14E9-46BF-A583-F614C3CC3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Warning: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No SSA Postulate</a:t>
            </a:r>
          </a:p>
        </p:txBody>
      </p:sp>
      <p:pic>
        <p:nvPicPr>
          <p:cNvPr id="22533" name="Picture 28" descr="pe02854_">
            <a:extLst>
              <a:ext uri="{FF2B5EF4-FFF2-40B4-BE49-F238E27FC236}">
                <a16:creationId xmlns:a16="http://schemas.microsoft.com/office/drawing/2014/main" id="{2A13869C-5578-4B6F-A957-516247BBB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274320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AutoShape 29">
            <a:extLst>
              <a:ext uri="{FF2B5EF4-FFF2-40B4-BE49-F238E27FC236}">
                <a16:creationId xmlns:a16="http://schemas.microsoft.com/office/drawing/2014/main" id="{ACDB4E44-42D8-4B7F-B506-B79599F08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371600"/>
            <a:ext cx="3962400" cy="2057400"/>
          </a:xfrm>
          <a:prstGeom prst="wedgeEllipseCallout">
            <a:avLst>
              <a:gd name="adj1" fmla="val -66708"/>
              <a:gd name="adj2" fmla="val 23301"/>
            </a:avLst>
          </a:prstGeom>
          <a:solidFill>
            <a:srgbClr val="E6FC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</a:rPr>
              <a:t>There is no such thing as an SSA postulate! 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BADC550-E8E6-44DE-B905-4B6F7D2794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35300" y="5045075"/>
            <a:ext cx="1831975" cy="0"/>
          </a:xfrm>
          <a:prstGeom prst="lin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AutoShape 57">
            <a:extLst>
              <a:ext uri="{FF2B5EF4-FFF2-40B4-BE49-F238E27FC236}">
                <a16:creationId xmlns:a16="http://schemas.microsoft.com/office/drawing/2014/main" id="{879B0B07-BAB9-4511-AB82-DCC102886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449888"/>
            <a:ext cx="5715000" cy="1408112"/>
          </a:xfrm>
          <a:prstGeom prst="cloudCallout">
            <a:avLst>
              <a:gd name="adj1" fmla="val -61875"/>
              <a:gd name="adj2" fmla="val -87616"/>
            </a:avLst>
          </a:prstGeom>
          <a:solidFill>
            <a:srgbClr val="E6FC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b="1"/>
              <a:t>The triangles are NOTcongruent!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C141225-0C95-4B30-8C70-ABADA048482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81663" y="5045075"/>
            <a:ext cx="1831975" cy="0"/>
          </a:xfrm>
          <a:prstGeom prst="lin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28BCE59-DB22-4B9D-AD26-7928DD26F742}"/>
              </a:ext>
            </a:extLst>
          </p:cNvPr>
          <p:cNvCxnSpPr>
            <a:cxnSpLocks noChangeShapeType="1"/>
          </p:cNvCxnSpPr>
          <p:nvPr/>
        </p:nvCxnSpPr>
        <p:spPr bwMode="auto">
          <a:xfrm rot="780000" flipV="1">
            <a:off x="3162300" y="3929063"/>
            <a:ext cx="642938" cy="1195387"/>
          </a:xfrm>
          <a:prstGeom prst="line">
            <a:avLst/>
          </a:prstGeom>
          <a:noFill/>
          <a:ln w="25400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B2CF5F0-8F34-4938-946D-6F5C05A393CF}"/>
              </a:ext>
            </a:extLst>
          </p:cNvPr>
          <p:cNvCxnSpPr>
            <a:cxnSpLocks noChangeShapeType="1"/>
          </p:cNvCxnSpPr>
          <p:nvPr/>
        </p:nvCxnSpPr>
        <p:spPr bwMode="auto">
          <a:xfrm rot="1740000" flipV="1">
            <a:off x="5937250" y="4084638"/>
            <a:ext cx="644525" cy="1195387"/>
          </a:xfrm>
          <a:prstGeom prst="line">
            <a:avLst/>
          </a:prstGeom>
          <a:noFill/>
          <a:ln w="25400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 Box 57">
            <a:extLst>
              <a:ext uri="{FF2B5EF4-FFF2-40B4-BE49-F238E27FC236}">
                <a16:creationId xmlns:a16="http://schemas.microsoft.com/office/drawing/2014/main" id="{E27730EC-CCD1-424C-9E1C-6BB1F6F5B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1925" y="417988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Side</a:t>
            </a:r>
          </a:p>
        </p:txBody>
      </p:sp>
      <p:sp>
        <p:nvSpPr>
          <p:cNvPr id="13" name="Text Box 57">
            <a:extLst>
              <a:ext uri="{FF2B5EF4-FFF2-40B4-BE49-F238E27FC236}">
                <a16:creationId xmlns:a16="http://schemas.microsoft.com/office/drawing/2014/main" id="{F60B96DA-C129-4069-9A3B-6A101B6BA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7113" y="5116513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Side</a:t>
            </a:r>
          </a:p>
        </p:txBody>
      </p:sp>
      <p:sp>
        <p:nvSpPr>
          <p:cNvPr id="14" name="Text Box 57">
            <a:extLst>
              <a:ext uri="{FF2B5EF4-FFF2-40B4-BE49-F238E27FC236}">
                <a16:creationId xmlns:a16="http://schemas.microsoft.com/office/drawing/2014/main" id="{65400B7E-3461-4296-87D6-A8A8DC17F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579938"/>
            <a:ext cx="7842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Angle</a:t>
            </a:r>
          </a:p>
        </p:txBody>
      </p:sp>
      <p:sp>
        <p:nvSpPr>
          <p:cNvPr id="22543" name="Slide Number Placeholder 1">
            <a:extLst>
              <a:ext uri="{FF2B5EF4-FFF2-40B4-BE49-F238E27FC236}">
                <a16:creationId xmlns:a16="http://schemas.microsoft.com/office/drawing/2014/main" id="{E4A33044-2B4E-4D5F-B851-41D0315DE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E9F08866-694F-4ACA-8B5A-28C0169310C9}" type="slidenum">
              <a:rPr lang="en-US" altLang="en-US">
                <a:solidFill>
                  <a:srgbClr val="FEFEFE"/>
                </a:solidFill>
              </a:rPr>
              <a:pPr/>
              <a:t>14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8F308EAB-8145-4982-9E49-3CA423496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Warning: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No SSA Postulate</a:t>
            </a:r>
          </a:p>
        </p:txBody>
      </p:sp>
      <p:pic>
        <p:nvPicPr>
          <p:cNvPr id="23555" name="Picture 3" descr="pe02854_">
            <a:extLst>
              <a:ext uri="{FF2B5EF4-FFF2-40B4-BE49-F238E27FC236}">
                <a16:creationId xmlns:a16="http://schemas.microsoft.com/office/drawing/2014/main" id="{1135F13E-E099-4495-AD8C-A38354A29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274320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4" name="Text Box 4">
            <a:extLst>
              <a:ext uri="{FF2B5EF4-FFF2-40B4-BE49-F238E27FC236}">
                <a16:creationId xmlns:a16="http://schemas.microsoft.com/office/drawing/2014/main" id="{AB182ABC-AE5C-45B3-B275-8054C0917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019800"/>
            <a:ext cx="3124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NOT CONGRUENT!</a:t>
            </a:r>
          </a:p>
        </p:txBody>
      </p:sp>
      <p:sp>
        <p:nvSpPr>
          <p:cNvPr id="23557" name="AutoShape 5">
            <a:extLst>
              <a:ext uri="{FF2B5EF4-FFF2-40B4-BE49-F238E27FC236}">
                <a16:creationId xmlns:a16="http://schemas.microsoft.com/office/drawing/2014/main" id="{49A48B77-D56F-413B-8BA9-444065D3C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371600"/>
            <a:ext cx="3962400" cy="2057400"/>
          </a:xfrm>
          <a:prstGeom prst="wedgeEllipseCallout">
            <a:avLst>
              <a:gd name="adj1" fmla="val -66708"/>
              <a:gd name="adj2" fmla="val 23301"/>
            </a:avLst>
          </a:prstGeom>
          <a:solidFill>
            <a:srgbClr val="E6FC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</a:rPr>
              <a:t>There is no such thing as an SSA postulate! </a:t>
            </a:r>
          </a:p>
        </p:txBody>
      </p:sp>
      <p:pic>
        <p:nvPicPr>
          <p:cNvPr id="61450" name="Picture 10">
            <a:extLst>
              <a:ext uri="{FF2B5EF4-FFF2-40B4-BE49-F238E27FC236}">
                <a16:creationId xmlns:a16="http://schemas.microsoft.com/office/drawing/2014/main" id="{5C82FF54-4B35-4418-AE88-348C96382F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581400"/>
            <a:ext cx="3967163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51" name="Picture 11">
            <a:extLst>
              <a:ext uri="{FF2B5EF4-FFF2-40B4-BE49-F238E27FC236}">
                <a16:creationId xmlns:a16="http://schemas.microsoft.com/office/drawing/2014/main" id="{8B542633-2D04-4728-92CE-6D14481A2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733800"/>
            <a:ext cx="3154363" cy="205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52" name="Picture 12">
            <a:extLst>
              <a:ext uri="{FF2B5EF4-FFF2-40B4-BE49-F238E27FC236}">
                <a16:creationId xmlns:a16="http://schemas.microsoft.com/office/drawing/2014/main" id="{BFE2F7BD-D79F-491D-B1C1-1558553B2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419100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1" name="Slide Number Placeholder 1">
            <a:extLst>
              <a:ext uri="{FF2B5EF4-FFF2-40B4-BE49-F238E27FC236}">
                <a16:creationId xmlns:a16="http://schemas.microsoft.com/office/drawing/2014/main" id="{7F41B8F2-668A-4E03-B3CC-5611C262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22EEA690-8670-4EA0-B262-010E4CF0A5A8}" type="slidenum">
              <a:rPr lang="en-US" altLang="en-US">
                <a:solidFill>
                  <a:srgbClr val="FEFEFE"/>
                </a:solidFill>
              </a:rPr>
              <a:pPr/>
              <a:t>15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7" dur="20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rAng="0" ptsTypes="">
                                      <p:cBhvr>
                                        <p:cTn id="19" dur="2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B134B6F0-E3BC-4B91-809F-8B439649A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BUT: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SSA DOES work in one</a:t>
            </a:r>
          </a:p>
          <a:p>
            <a:pPr algn="ctr"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situation!</a:t>
            </a:r>
          </a:p>
        </p:txBody>
      </p:sp>
      <p:sp>
        <p:nvSpPr>
          <p:cNvPr id="24579" name="AutoShape 5">
            <a:extLst>
              <a:ext uri="{FF2B5EF4-FFF2-40B4-BE49-F238E27FC236}">
                <a16:creationId xmlns:a16="http://schemas.microsoft.com/office/drawing/2014/main" id="{3046A543-0C03-4365-A034-78DD85103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600200"/>
            <a:ext cx="3962400" cy="2057400"/>
          </a:xfrm>
          <a:prstGeom prst="wedgeEllipseCallout">
            <a:avLst>
              <a:gd name="adj1" fmla="val -66708"/>
              <a:gd name="adj2" fmla="val 23301"/>
            </a:avLst>
          </a:prstGeom>
          <a:solidFill>
            <a:srgbClr val="E6FC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</a:rPr>
              <a:t>If we know that the two triangles are right triangles! </a:t>
            </a:r>
          </a:p>
        </p:txBody>
      </p:sp>
      <p:pic>
        <p:nvPicPr>
          <p:cNvPr id="24580" name="Picture 11">
            <a:extLst>
              <a:ext uri="{FF2B5EF4-FFF2-40B4-BE49-F238E27FC236}">
                <a16:creationId xmlns:a16="http://schemas.microsoft.com/office/drawing/2014/main" id="{73D1C6E5-06E0-4707-B642-0794D94C5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10000"/>
            <a:ext cx="6096000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6" name="Text Box 12">
            <a:extLst>
              <a:ext uri="{FF2B5EF4-FFF2-40B4-BE49-F238E27FC236}">
                <a16:creationId xmlns:a16="http://schemas.microsoft.com/office/drawing/2014/main" id="{D7BBF1DE-EC52-475E-B60C-60953E5E7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2672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Side</a:t>
            </a:r>
          </a:p>
        </p:txBody>
      </p:sp>
      <p:sp>
        <p:nvSpPr>
          <p:cNvPr id="62477" name="Text Box 13">
            <a:extLst>
              <a:ext uri="{FF2B5EF4-FFF2-40B4-BE49-F238E27FC236}">
                <a16:creationId xmlns:a16="http://schemas.microsoft.com/office/drawing/2014/main" id="{2D5B3F86-7EB1-472F-9C55-9FB1B612D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6482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Side</a:t>
            </a:r>
          </a:p>
        </p:txBody>
      </p:sp>
      <p:sp>
        <p:nvSpPr>
          <p:cNvPr id="62478" name="Text Box 14">
            <a:extLst>
              <a:ext uri="{FF2B5EF4-FFF2-40B4-BE49-F238E27FC236}">
                <a16:creationId xmlns:a16="http://schemas.microsoft.com/office/drawing/2014/main" id="{3346CE78-D581-4142-8A23-09A4BE31F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2672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Side</a:t>
            </a:r>
          </a:p>
        </p:txBody>
      </p:sp>
      <p:sp>
        <p:nvSpPr>
          <p:cNvPr id="62479" name="Text Box 15">
            <a:extLst>
              <a:ext uri="{FF2B5EF4-FFF2-40B4-BE49-F238E27FC236}">
                <a16:creationId xmlns:a16="http://schemas.microsoft.com/office/drawing/2014/main" id="{1803C98E-A8E0-4F23-A268-8E2E53BF7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096000"/>
            <a:ext cx="777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Angle</a:t>
            </a:r>
          </a:p>
        </p:txBody>
      </p:sp>
      <p:pic>
        <p:nvPicPr>
          <p:cNvPr id="24585" name="Picture 16" descr="pe02854_">
            <a:extLst>
              <a:ext uri="{FF2B5EF4-FFF2-40B4-BE49-F238E27FC236}">
                <a16:creationId xmlns:a16="http://schemas.microsoft.com/office/drawing/2014/main" id="{0C45E7C4-047D-4637-BF21-5283A2355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274320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6" name="Slide Number Placeholder 1">
            <a:extLst>
              <a:ext uri="{FF2B5EF4-FFF2-40B4-BE49-F238E27FC236}">
                <a16:creationId xmlns:a16="http://schemas.microsoft.com/office/drawing/2014/main" id="{59636BCA-2CFA-464E-BEC6-74BEB7F0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E9AC1BEE-4440-4227-A12A-909F8E81422E}" type="slidenum">
              <a:rPr lang="en-US" altLang="en-US">
                <a:solidFill>
                  <a:srgbClr val="FEFEFE"/>
                </a:solidFill>
              </a:rPr>
              <a:pPr/>
              <a:t>16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6" grpId="0"/>
      <p:bldP spid="62477" grpId="0"/>
      <p:bldP spid="62478" grpId="0"/>
      <p:bldP spid="6247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7FF3DA52-78F0-426B-9359-677F802C3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We call this</a:t>
            </a: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3491" name="Text Box 3">
            <a:extLst>
              <a:ext uri="{FF2B5EF4-FFF2-40B4-BE49-F238E27FC236}">
                <a16:creationId xmlns:a16="http://schemas.microsoft.com/office/drawing/2014/main" id="{F9D9CD04-C278-4FC2-9A91-8E15EC429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19800"/>
            <a:ext cx="60960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These triangles ARE CONGRUENT by HL!</a:t>
            </a:r>
          </a:p>
        </p:txBody>
      </p:sp>
      <p:sp>
        <p:nvSpPr>
          <p:cNvPr id="25604" name="AutoShape 4">
            <a:extLst>
              <a:ext uri="{FF2B5EF4-FFF2-40B4-BE49-F238E27FC236}">
                <a16:creationId xmlns:a16="http://schemas.microsoft.com/office/drawing/2014/main" id="{90E0B2EE-AA8F-4094-8893-CBB6C834B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143000"/>
            <a:ext cx="6019800" cy="1676400"/>
          </a:xfrm>
          <a:prstGeom prst="wedgeEllipseCallout">
            <a:avLst>
              <a:gd name="adj1" fmla="val -60995"/>
              <a:gd name="adj2" fmla="val 39963"/>
            </a:avLst>
          </a:prstGeom>
          <a:solidFill>
            <a:srgbClr val="E6FC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</a:rPr>
              <a:t>HL,</a:t>
            </a:r>
          </a:p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</a:rPr>
              <a:t>for “Hypotenuse – Leg”</a:t>
            </a:r>
          </a:p>
        </p:txBody>
      </p:sp>
      <p:pic>
        <p:nvPicPr>
          <p:cNvPr id="25605" name="Picture 5">
            <a:extLst>
              <a:ext uri="{FF2B5EF4-FFF2-40B4-BE49-F238E27FC236}">
                <a16:creationId xmlns:a16="http://schemas.microsoft.com/office/drawing/2014/main" id="{3EF98A39-87F7-481C-9D3F-C401794C5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124200"/>
            <a:ext cx="6096000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4" name="Text Box 6">
            <a:extLst>
              <a:ext uri="{FF2B5EF4-FFF2-40B4-BE49-F238E27FC236}">
                <a16:creationId xmlns:a16="http://schemas.microsoft.com/office/drawing/2014/main" id="{AA7B100B-A16D-4D03-A81B-8F1E783EE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505200"/>
            <a:ext cx="1430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Hypotenuse</a:t>
            </a:r>
          </a:p>
        </p:txBody>
      </p:sp>
      <p:sp>
        <p:nvSpPr>
          <p:cNvPr id="63495" name="Text Box 7">
            <a:extLst>
              <a:ext uri="{FF2B5EF4-FFF2-40B4-BE49-F238E27FC236}">
                <a16:creationId xmlns:a16="http://schemas.microsoft.com/office/drawing/2014/main" id="{5FFE8A45-C5FA-43FE-BE7E-8A8F267ED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886200"/>
            <a:ext cx="555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Leg</a:t>
            </a:r>
          </a:p>
        </p:txBody>
      </p:sp>
      <p:sp>
        <p:nvSpPr>
          <p:cNvPr id="63496" name="Text Box 8">
            <a:extLst>
              <a:ext uri="{FF2B5EF4-FFF2-40B4-BE49-F238E27FC236}">
                <a16:creationId xmlns:a16="http://schemas.microsoft.com/office/drawing/2014/main" id="{2D8BE4BA-E0E5-428F-84E6-6D0620440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505200"/>
            <a:ext cx="1430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Hypotenuse</a:t>
            </a:r>
          </a:p>
        </p:txBody>
      </p:sp>
      <p:sp>
        <p:nvSpPr>
          <p:cNvPr id="63497" name="Text Box 9">
            <a:extLst>
              <a:ext uri="{FF2B5EF4-FFF2-40B4-BE49-F238E27FC236}">
                <a16:creationId xmlns:a16="http://schemas.microsoft.com/office/drawing/2014/main" id="{3F0B4B0D-C3F5-426E-AFD3-02742730D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562600"/>
            <a:ext cx="20653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RIGHT Triangles!</a:t>
            </a:r>
          </a:p>
        </p:txBody>
      </p:sp>
      <p:pic>
        <p:nvPicPr>
          <p:cNvPr id="25610" name="Picture 10" descr="pe02854_">
            <a:extLst>
              <a:ext uri="{FF2B5EF4-FFF2-40B4-BE49-F238E27FC236}">
                <a16:creationId xmlns:a16="http://schemas.microsoft.com/office/drawing/2014/main" id="{7320F2F0-0584-4E95-AFC8-28F723380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274320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9" name="AutoShape 11">
            <a:extLst>
              <a:ext uri="{FF2B5EF4-FFF2-40B4-BE49-F238E27FC236}">
                <a16:creationId xmlns:a16="http://schemas.microsoft.com/office/drawing/2014/main" id="{DFA37605-0AD1-4116-AA45-4081A3EFD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971800"/>
            <a:ext cx="1524000" cy="1600200"/>
          </a:xfrm>
          <a:prstGeom prst="wedgeRoundRectCallout">
            <a:avLst>
              <a:gd name="adj1" fmla="val 18750"/>
              <a:gd name="adj2" fmla="val 3382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/>
              <a:t>Remember! The triangles must be RIGHT!</a:t>
            </a:r>
          </a:p>
        </p:txBody>
      </p:sp>
      <p:sp>
        <p:nvSpPr>
          <p:cNvPr id="25612" name="Slide Number Placeholder 1">
            <a:extLst>
              <a:ext uri="{FF2B5EF4-FFF2-40B4-BE49-F238E27FC236}">
                <a16:creationId xmlns:a16="http://schemas.microsoft.com/office/drawing/2014/main" id="{40182DD7-E3BC-4445-93A3-55E055361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28A665A3-2D06-454F-9179-9F807AF87BEF}" type="slidenum">
              <a:rPr lang="en-US" altLang="en-US">
                <a:solidFill>
                  <a:srgbClr val="FEFEFE"/>
                </a:solidFill>
              </a:rPr>
              <a:pPr/>
              <a:t>17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/>
      <p:bldP spid="63495" grpId="0"/>
      <p:bldP spid="63496" grpId="0"/>
      <p:bldP spid="63497" grpId="0"/>
      <p:bldP spid="6349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>
            <a:extLst>
              <a:ext uri="{FF2B5EF4-FFF2-40B4-BE49-F238E27FC236}">
                <a16:creationId xmlns:a16="http://schemas.microsoft.com/office/drawing/2014/main" id="{C0D90A76-7D91-47AD-8BF5-C04565D1D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792288"/>
            <a:ext cx="7772400" cy="419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8ABFD874-3A13-499D-A138-12D665B9D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-12065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Hypotenuse-Leg (HL)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F2CE02A-6297-44AF-9A37-51E577061781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7923213" y="5846763"/>
            <a:ext cx="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C8F88A66-5202-4681-8003-63C522E69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3835400"/>
            <a:ext cx="3330575" cy="408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30000"/>
              </a:spcBef>
              <a:buFontTx/>
              <a:buAutoNum type="arabicPeriod"/>
              <a:defRPr/>
            </a:pPr>
            <a:r>
              <a:rPr lang="en-US" sz="3600" b="1" dirty="0">
                <a:solidFill>
                  <a:srgbClr val="FF0000"/>
                </a:solidFill>
                <a:sym typeface="Symbol" pitchFamily="18" charset="2"/>
              </a:rPr>
              <a:t>AB</a:t>
            </a:r>
            <a:r>
              <a:rPr lang="en-US" sz="3600" b="1" dirty="0">
                <a:solidFill>
                  <a:schemeClr val="folHlink"/>
                </a:solidFill>
                <a:sym typeface="Symbol" pitchFamily="18" charset="2"/>
              </a:rPr>
              <a:t> </a:t>
            </a:r>
            <a:r>
              <a:rPr lang="en-US" sz="3600" b="1" dirty="0">
                <a:solidFill>
                  <a:schemeClr val="folHlink"/>
                </a:solidFill>
              </a:rPr>
              <a:t> </a:t>
            </a:r>
            <a:r>
              <a:rPr lang="en-US" sz="3600" b="1" dirty="0">
                <a:sym typeface="Symbol" pitchFamily="18" charset="2"/>
              </a:rPr>
              <a:t></a:t>
            </a:r>
            <a:r>
              <a:rPr lang="en-US" sz="3600" b="1" dirty="0">
                <a:solidFill>
                  <a:schemeClr val="folHlink"/>
                </a:solidFill>
                <a:sym typeface="Symbol" pitchFamily="18" charset="2"/>
              </a:rPr>
              <a:t> </a:t>
            </a:r>
            <a:r>
              <a:rPr lang="en-US" sz="3600" b="1" dirty="0">
                <a:solidFill>
                  <a:schemeClr val="tx2"/>
                </a:solidFill>
                <a:sym typeface="Symbol" pitchFamily="18" charset="2"/>
              </a:rPr>
              <a:t>HL</a:t>
            </a:r>
            <a:endParaRPr lang="en-US" sz="3600" b="1" dirty="0">
              <a:solidFill>
                <a:schemeClr val="tx2"/>
              </a:solidFill>
            </a:endParaRPr>
          </a:p>
          <a:p>
            <a:pPr>
              <a:spcBef>
                <a:spcPct val="30000"/>
              </a:spcBef>
              <a:buFontTx/>
              <a:buAutoNum type="arabicPeriod"/>
              <a:defRPr/>
            </a:pPr>
            <a:r>
              <a:rPr lang="en-US" sz="3600" b="1" dirty="0">
                <a:solidFill>
                  <a:srgbClr val="FF0000"/>
                </a:solidFill>
              </a:rPr>
              <a:t>CB</a:t>
            </a:r>
            <a:r>
              <a:rPr lang="en-US" sz="3600" b="1" dirty="0">
                <a:sym typeface="Symbol" pitchFamily="18" charset="2"/>
              </a:rPr>
              <a:t>  </a:t>
            </a:r>
            <a:r>
              <a:rPr lang="en-US" sz="3600" b="1" dirty="0">
                <a:solidFill>
                  <a:schemeClr val="tx2"/>
                </a:solidFill>
                <a:sym typeface="Symbol" pitchFamily="18" charset="2"/>
              </a:rPr>
              <a:t>GL</a:t>
            </a:r>
          </a:p>
          <a:p>
            <a:pPr>
              <a:spcBef>
                <a:spcPct val="30000"/>
              </a:spcBef>
              <a:buFontTx/>
              <a:buAutoNum type="arabicPeriod"/>
              <a:defRPr/>
            </a:pPr>
            <a:r>
              <a:rPr lang="en-US" sz="3600" b="1" dirty="0">
                <a:solidFill>
                  <a:srgbClr val="FF0000"/>
                </a:solidFill>
                <a:sym typeface="Symbol" pitchFamily="18" charset="2"/>
              </a:rPr>
              <a:t>C </a:t>
            </a:r>
            <a:r>
              <a:rPr lang="en-US" sz="3600" dirty="0">
                <a:sym typeface="Symbol" pitchFamily="18" charset="2"/>
              </a:rPr>
              <a:t>and</a:t>
            </a:r>
            <a:r>
              <a:rPr lang="en-US" sz="3600" b="1" dirty="0">
                <a:sym typeface="Symbol" pitchFamily="18" charset="2"/>
              </a:rPr>
              <a:t> </a:t>
            </a:r>
            <a:r>
              <a:rPr lang="en-US" sz="3600" b="1" dirty="0">
                <a:solidFill>
                  <a:srgbClr val="FF0000"/>
                </a:solidFill>
                <a:sym typeface="Symbol" pitchFamily="18" charset="2"/>
              </a:rPr>
              <a:t>G </a:t>
            </a:r>
            <a:r>
              <a:rPr lang="en-US" sz="3600" dirty="0">
                <a:sym typeface="Symbol" pitchFamily="18" charset="2"/>
              </a:rPr>
              <a:t>are rt. </a:t>
            </a:r>
            <a:r>
              <a:rPr lang="en-US" sz="3600" b="1" dirty="0">
                <a:sym typeface="Symbol" pitchFamily="18" charset="2"/>
              </a:rPr>
              <a:t></a:t>
            </a:r>
            <a:r>
              <a:rPr lang="en-US" sz="3600" dirty="0"/>
              <a:t> ‘s</a:t>
            </a:r>
            <a:endParaRPr lang="en-US" sz="3600" dirty="0">
              <a:sym typeface="Symbol" pitchFamily="18" charset="2"/>
            </a:endParaRPr>
          </a:p>
          <a:p>
            <a:pPr marL="0" indent="0">
              <a:spcBef>
                <a:spcPct val="30000"/>
              </a:spcBef>
              <a:defRPr/>
            </a:pPr>
            <a:endParaRPr lang="en-US" sz="3600" b="1" dirty="0">
              <a:solidFill>
                <a:schemeClr val="tx2"/>
              </a:solidFill>
              <a:sym typeface="Symbol" pitchFamily="18" charset="2"/>
            </a:endParaRPr>
          </a:p>
          <a:p>
            <a:pPr>
              <a:spcBef>
                <a:spcPct val="30000"/>
              </a:spcBef>
              <a:buFontTx/>
              <a:buAutoNum type="arabicPeriod"/>
              <a:defRPr/>
            </a:pP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15366" name="AutoShape 6">
            <a:extLst>
              <a:ext uri="{FF2B5EF4-FFF2-40B4-BE49-F238E27FC236}">
                <a16:creationId xmlns:a16="http://schemas.microsoft.com/office/drawing/2014/main" id="{C0A40C00-8AED-4FEC-80D4-48ACFC498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25" y="455930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rgbClr val="E38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31BDFFEC-2901-4546-93C3-BC632EFBE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7725" y="4483100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ABC </a:t>
            </a:r>
            <a:r>
              <a:rPr lang="en-US" altLang="en-US" sz="360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</a:t>
            </a:r>
            <a:r>
              <a:rPr lang="en-US" altLang="en-US" sz="360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DEF</a:t>
            </a:r>
          </a:p>
        </p:txBody>
      </p:sp>
      <p:sp>
        <p:nvSpPr>
          <p:cNvPr id="26632" name="AutoShape 8">
            <a:extLst>
              <a:ext uri="{FF2B5EF4-FFF2-40B4-BE49-F238E27FC236}">
                <a16:creationId xmlns:a16="http://schemas.microsoft.com/office/drawing/2014/main" id="{9AACDF3B-BB74-47AB-A8F3-B263DD27719F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422102">
            <a:off x="2181225" y="2044700"/>
            <a:ext cx="2092325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Rectangle 9">
            <a:extLst>
              <a:ext uri="{FF2B5EF4-FFF2-40B4-BE49-F238E27FC236}">
                <a16:creationId xmlns:a16="http://schemas.microsoft.com/office/drawing/2014/main" id="{3E9F0F7C-FA17-48B9-A08A-237D6B50DFBA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262188" y="2081213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26634" name="Rectangle 10">
            <a:extLst>
              <a:ext uri="{FF2B5EF4-FFF2-40B4-BE49-F238E27FC236}">
                <a16:creationId xmlns:a16="http://schemas.microsoft.com/office/drawing/2014/main" id="{69F89852-7F59-469A-A116-D4AC58FA4C1D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527300" y="2155825"/>
            <a:ext cx="20638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26635" name="Rectangle 11">
            <a:extLst>
              <a:ext uri="{FF2B5EF4-FFF2-40B4-BE49-F238E27FC236}">
                <a16:creationId xmlns:a16="http://schemas.microsoft.com/office/drawing/2014/main" id="{C7B57081-6C4F-4C97-90A1-2102D26A6FD7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511425" y="2295525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26636" name="Rectangle 12">
            <a:extLst>
              <a:ext uri="{FF2B5EF4-FFF2-40B4-BE49-F238E27FC236}">
                <a16:creationId xmlns:a16="http://schemas.microsoft.com/office/drawing/2014/main" id="{E950A9B4-C715-4DDE-A05E-BC6F3AD9F742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490788" y="2451100"/>
            <a:ext cx="20637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folHlink"/>
              </a:solidFill>
            </a:endParaRPr>
          </a:p>
        </p:txBody>
      </p:sp>
      <p:sp>
        <p:nvSpPr>
          <p:cNvPr id="26637" name="Rectangle 17">
            <a:extLst>
              <a:ext uri="{FF2B5EF4-FFF2-40B4-BE49-F238E27FC236}">
                <a16:creationId xmlns:a16="http://schemas.microsoft.com/office/drawing/2014/main" id="{14A0F52D-A4E1-43AC-A79E-3AA20A2E054D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736975" y="3486150"/>
            <a:ext cx="20638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26638" name="Rectangle 20">
            <a:extLst>
              <a:ext uri="{FF2B5EF4-FFF2-40B4-BE49-F238E27FC236}">
                <a16:creationId xmlns:a16="http://schemas.microsoft.com/office/drawing/2014/main" id="{D017AAE5-50EA-4616-9797-B36CF5A6ED7B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295525" y="3290888"/>
            <a:ext cx="26988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26639" name="Rectangle 22">
            <a:extLst>
              <a:ext uri="{FF2B5EF4-FFF2-40B4-BE49-F238E27FC236}">
                <a16:creationId xmlns:a16="http://schemas.microsoft.com/office/drawing/2014/main" id="{62A4F05E-00C2-40E5-8BFD-2D75CAB8EB9E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881438" y="3489325"/>
            <a:ext cx="30162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26640" name="AutoShape 26">
            <a:extLst>
              <a:ext uri="{FF2B5EF4-FFF2-40B4-BE49-F238E27FC236}">
                <a16:creationId xmlns:a16="http://schemas.microsoft.com/office/drawing/2014/main" id="{E8FF04AA-55A3-4A87-890B-2F3F0A2E67A6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-1394921">
            <a:off x="4462463" y="1295400"/>
            <a:ext cx="17970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Rectangle 27">
            <a:extLst>
              <a:ext uri="{FF2B5EF4-FFF2-40B4-BE49-F238E27FC236}">
                <a16:creationId xmlns:a16="http://schemas.microsoft.com/office/drawing/2014/main" id="{9D5295AE-E3E5-4792-B291-4FE51EA261D8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352925" y="2630488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6642" name="Rectangle 28">
            <a:extLst>
              <a:ext uri="{FF2B5EF4-FFF2-40B4-BE49-F238E27FC236}">
                <a16:creationId xmlns:a16="http://schemas.microsoft.com/office/drawing/2014/main" id="{375B6513-8ABF-4B1A-9BE1-5AB3ADC73B45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579938" y="2541588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6643" name="Rectangle 29">
            <a:extLst>
              <a:ext uri="{FF2B5EF4-FFF2-40B4-BE49-F238E27FC236}">
                <a16:creationId xmlns:a16="http://schemas.microsoft.com/office/drawing/2014/main" id="{36EE0FE3-6697-4B2B-ABD4-4D1BC1765D12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22800" y="2674938"/>
            <a:ext cx="20638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6644" name="Rectangle 30">
            <a:extLst>
              <a:ext uri="{FF2B5EF4-FFF2-40B4-BE49-F238E27FC236}">
                <a16:creationId xmlns:a16="http://schemas.microsoft.com/office/drawing/2014/main" id="{1895E7C0-48AB-4CF2-BC3B-C5F1C1A81771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70425" y="2811463"/>
            <a:ext cx="174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6645" name="Rectangle 34">
            <a:extLst>
              <a:ext uri="{FF2B5EF4-FFF2-40B4-BE49-F238E27FC236}">
                <a16:creationId xmlns:a16="http://schemas.microsoft.com/office/drawing/2014/main" id="{7E8CCD94-5E1A-4D8E-9031-D791691989B1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6005513" y="2998788"/>
            <a:ext cx="17462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6646" name="Rectangle 37">
            <a:extLst>
              <a:ext uri="{FF2B5EF4-FFF2-40B4-BE49-F238E27FC236}">
                <a16:creationId xmlns:a16="http://schemas.microsoft.com/office/drawing/2014/main" id="{682A25BA-3B40-4A74-85BF-6CF29D88E7B4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857750" y="3617913"/>
            <a:ext cx="26988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9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5406" name="Line 54">
            <a:extLst>
              <a:ext uri="{FF2B5EF4-FFF2-40B4-BE49-F238E27FC236}">
                <a16:creationId xmlns:a16="http://schemas.microsoft.com/office/drawing/2014/main" id="{D337A324-F33F-4E6E-BB8E-3BFB7B22DA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2700" y="38481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7" name="Line 56">
            <a:extLst>
              <a:ext uri="{FF2B5EF4-FFF2-40B4-BE49-F238E27FC236}">
                <a16:creationId xmlns:a16="http://schemas.microsoft.com/office/drawing/2014/main" id="{07CBBF0A-ACF9-4906-8123-BFA6B21E68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0150" y="3919538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AutoShape 57">
            <a:extLst>
              <a:ext uri="{FF2B5EF4-FFF2-40B4-BE49-F238E27FC236}">
                <a16:creationId xmlns:a16="http://schemas.microsoft.com/office/drawing/2014/main" id="{3299826E-D89D-424D-809A-A5E2E81C6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083175"/>
            <a:ext cx="4049713" cy="1676400"/>
          </a:xfrm>
          <a:prstGeom prst="cloudCallout">
            <a:avLst>
              <a:gd name="adj1" fmla="val -61875"/>
              <a:gd name="adj2" fmla="val -87616"/>
            </a:avLst>
          </a:prstGeom>
          <a:solidFill>
            <a:srgbClr val="E6FC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b="1"/>
              <a:t>The triangles are congruent by HL.</a:t>
            </a:r>
          </a:p>
        </p:txBody>
      </p:sp>
      <p:sp>
        <p:nvSpPr>
          <p:cNvPr id="47161" name="Text Box 57">
            <a:extLst>
              <a:ext uri="{FF2B5EF4-FFF2-40B4-BE49-F238E27FC236}">
                <a16:creationId xmlns:a16="http://schemas.microsoft.com/office/drawing/2014/main" id="{862CA5C9-8ED4-4DC9-BD52-1796B5B91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1413" y="2362200"/>
            <a:ext cx="1708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Right Triangle</a:t>
            </a:r>
          </a:p>
        </p:txBody>
      </p:sp>
      <p:sp>
        <p:nvSpPr>
          <p:cNvPr id="47162" name="Text Box 58">
            <a:extLst>
              <a:ext uri="{FF2B5EF4-FFF2-40B4-BE49-F238E27FC236}">
                <a16:creationId xmlns:a16="http://schemas.microsoft.com/office/drawing/2014/main" id="{E5A7CC9B-0AF9-4A15-B964-7D695AC89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863" y="2990850"/>
            <a:ext cx="5603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Leg</a:t>
            </a:r>
          </a:p>
        </p:txBody>
      </p:sp>
      <p:pic>
        <p:nvPicPr>
          <p:cNvPr id="26652" name="Picture 4">
            <a:extLst>
              <a:ext uri="{FF2B5EF4-FFF2-40B4-BE49-F238E27FC236}">
                <a16:creationId xmlns:a16="http://schemas.microsoft.com/office/drawing/2014/main" id="{033BAEFD-F9BE-4E72-9495-286D0A82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188" y="2644775"/>
            <a:ext cx="19621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163" name="Text Box 59">
            <a:extLst>
              <a:ext uri="{FF2B5EF4-FFF2-40B4-BE49-F238E27FC236}">
                <a16:creationId xmlns:a16="http://schemas.microsoft.com/office/drawing/2014/main" id="{DEE3F898-85B5-4B11-9F67-3B4DB4033368}"/>
              </a:ext>
            </a:extLst>
          </p:cNvPr>
          <p:cNvSpPr txBox="1">
            <a:spLocks noChangeArrowheads="1"/>
          </p:cNvSpPr>
          <p:nvPr/>
        </p:nvSpPr>
        <p:spPr bwMode="auto">
          <a:xfrm rot="1380000">
            <a:off x="4640263" y="3300413"/>
            <a:ext cx="14414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Hypotenuse</a:t>
            </a:r>
          </a:p>
        </p:txBody>
      </p:sp>
      <p:sp>
        <p:nvSpPr>
          <p:cNvPr id="58" name="Text Box 6">
            <a:extLst>
              <a:ext uri="{FF2B5EF4-FFF2-40B4-BE49-F238E27FC236}">
                <a16:creationId xmlns:a16="http://schemas.microsoft.com/office/drawing/2014/main" id="{6EF256FD-3877-45CD-AC5D-AD9995E7C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723900"/>
            <a:ext cx="762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If the hypotenuse and a leg of a right triangle are congruent to the hypotenuse and a leg of another right triangle, then the triangles are congruent.</a:t>
            </a:r>
          </a:p>
        </p:txBody>
      </p:sp>
      <p:pic>
        <p:nvPicPr>
          <p:cNvPr id="26655" name="Picture 3">
            <a:extLst>
              <a:ext uri="{FF2B5EF4-FFF2-40B4-BE49-F238E27FC236}">
                <a16:creationId xmlns:a16="http://schemas.microsoft.com/office/drawing/2014/main" id="{56808879-C5B5-40DD-B43E-4B74DE512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2700338"/>
            <a:ext cx="208597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Line 56">
            <a:extLst>
              <a:ext uri="{FF2B5EF4-FFF2-40B4-BE49-F238E27FC236}">
                <a16:creationId xmlns:a16="http://schemas.microsoft.com/office/drawing/2014/main" id="{62AF0943-23E2-4205-A27C-668F75C088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0150" y="46482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54">
            <a:extLst>
              <a:ext uri="{FF2B5EF4-FFF2-40B4-BE49-F238E27FC236}">
                <a16:creationId xmlns:a16="http://schemas.microsoft.com/office/drawing/2014/main" id="{2B98AE60-B7E8-4DA1-BB19-DC35459A6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3788" y="4646613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8" name="Slide Number Placeholder 1">
            <a:extLst>
              <a:ext uri="{FF2B5EF4-FFF2-40B4-BE49-F238E27FC236}">
                <a16:creationId xmlns:a16="http://schemas.microsoft.com/office/drawing/2014/main" id="{BE2AD8D8-7ACA-4A2E-B7BA-D8F5A3A81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B6A0C9F6-AB0B-412D-82FE-59B45EE65AD2}" type="slidenum">
              <a:rPr lang="en-US" altLang="en-US">
                <a:solidFill>
                  <a:srgbClr val="FEFEFE"/>
                </a:solidFill>
              </a:rPr>
              <a:pPr/>
              <a:t>18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7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/>
      <p:bldP spid="15366" grpId="0" animBg="1"/>
      <p:bldP spid="15367" grpId="0"/>
      <p:bldP spid="60" grpId="0" animBg="1"/>
      <p:bldP spid="47161" grpId="0"/>
      <p:bldP spid="47162" grpId="0"/>
      <p:bldP spid="47163" grpId="0"/>
      <p:bldP spid="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8E86074-8FFD-4A2F-BF6C-619C72110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Warning: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No AAA Postulate</a:t>
            </a:r>
          </a:p>
        </p:txBody>
      </p:sp>
      <p:sp>
        <p:nvSpPr>
          <p:cNvPr id="27651" name="AutoShape 4">
            <a:extLst>
              <a:ext uri="{FF2B5EF4-FFF2-40B4-BE49-F238E27FC236}">
                <a16:creationId xmlns:a16="http://schemas.microsoft.com/office/drawing/2014/main" id="{0252B239-E353-48E3-9F56-2A5B4DD18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6788" y="4616450"/>
            <a:ext cx="1600200" cy="762000"/>
          </a:xfrm>
          <a:prstGeom prst="rtTriangl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7652" name="Text Box 5">
            <a:extLst>
              <a:ext uri="{FF2B5EF4-FFF2-40B4-BE49-F238E27FC236}">
                <a16:creationId xmlns:a16="http://schemas.microsoft.com/office/drawing/2014/main" id="{88C33E1C-0AAA-4767-BDCC-8162EF4B7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4388" y="536257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7653" name="Text Box 6">
            <a:extLst>
              <a:ext uri="{FF2B5EF4-FFF2-40B4-BE49-F238E27FC236}">
                <a16:creationId xmlns:a16="http://schemas.microsoft.com/office/drawing/2014/main" id="{7E9AD419-2FEA-4489-BD02-937E78769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388" y="5378450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7654" name="Text Box 7">
            <a:extLst>
              <a:ext uri="{FF2B5EF4-FFF2-40B4-BE49-F238E27FC236}">
                <a16:creationId xmlns:a16="http://schemas.microsoft.com/office/drawing/2014/main" id="{47FB5043-7EBD-4B0B-A5B2-61F618203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423545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7655" name="Text Box 8">
            <a:extLst>
              <a:ext uri="{FF2B5EF4-FFF2-40B4-BE49-F238E27FC236}">
                <a16:creationId xmlns:a16="http://schemas.microsoft.com/office/drawing/2014/main" id="{E44EF0F0-0F29-4334-B25E-B94609607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5467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7656" name="Text Box 9">
            <a:extLst>
              <a:ext uri="{FF2B5EF4-FFF2-40B4-BE49-F238E27FC236}">
                <a16:creationId xmlns:a16="http://schemas.microsoft.com/office/drawing/2014/main" id="{26016D0D-B2BC-4571-90B4-6672BEAE3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40989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7657" name="Text Box 10">
            <a:extLst>
              <a:ext uri="{FF2B5EF4-FFF2-40B4-BE49-F238E27FC236}">
                <a16:creationId xmlns:a16="http://schemas.microsoft.com/office/drawing/2014/main" id="{81B934CA-F0F3-4315-81C6-B3040B8FF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37845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27658" name="Arc 11">
            <a:extLst>
              <a:ext uri="{FF2B5EF4-FFF2-40B4-BE49-F238E27FC236}">
                <a16:creationId xmlns:a16="http://schemas.microsoft.com/office/drawing/2014/main" id="{9ABFB45A-DDFC-4AEE-BE84-CA6C83B8A8A9}"/>
              </a:ext>
            </a:extLst>
          </p:cNvPr>
          <p:cNvSpPr>
            <a:spLocks/>
          </p:cNvSpPr>
          <p:nvPr/>
        </p:nvSpPr>
        <p:spPr bwMode="auto">
          <a:xfrm>
            <a:off x="2246313" y="5165725"/>
            <a:ext cx="304800" cy="228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2">
            <a:extLst>
              <a:ext uri="{FF2B5EF4-FFF2-40B4-BE49-F238E27FC236}">
                <a16:creationId xmlns:a16="http://schemas.microsoft.com/office/drawing/2014/main" id="{3ED8BA29-EB81-4E63-A408-44BFDDF2012A}"/>
              </a:ext>
            </a:extLst>
          </p:cNvPr>
          <p:cNvSpPr>
            <a:spLocks noChangeShapeType="1"/>
          </p:cNvSpPr>
          <p:nvPr/>
        </p:nvSpPr>
        <p:spPr bwMode="auto">
          <a:xfrm rot="-2623187">
            <a:off x="2322513" y="5241925"/>
            <a:ext cx="22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7660" name="Picture 13" descr="pe02854_">
            <a:extLst>
              <a:ext uri="{FF2B5EF4-FFF2-40B4-BE49-F238E27FC236}">
                <a16:creationId xmlns:a16="http://schemas.microsoft.com/office/drawing/2014/main" id="{D815BC65-ADE8-44FD-9AED-9ABF6022E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274320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61" name="AutoShape 14">
            <a:extLst>
              <a:ext uri="{FF2B5EF4-FFF2-40B4-BE49-F238E27FC236}">
                <a16:creationId xmlns:a16="http://schemas.microsoft.com/office/drawing/2014/main" id="{E4CD66DF-4CE4-4B73-BC4D-6547C5016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295400"/>
            <a:ext cx="3962400" cy="2057400"/>
          </a:xfrm>
          <a:prstGeom prst="wedgeEllipseCallout">
            <a:avLst>
              <a:gd name="adj1" fmla="val -66708"/>
              <a:gd name="adj2" fmla="val 23301"/>
            </a:avLst>
          </a:prstGeom>
          <a:solidFill>
            <a:srgbClr val="F7DDF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</a:rPr>
              <a:t>There is no such thing as an AAA postulate! </a:t>
            </a:r>
          </a:p>
        </p:txBody>
      </p:sp>
      <p:sp>
        <p:nvSpPr>
          <p:cNvPr id="27662" name="Arc 24">
            <a:extLst>
              <a:ext uri="{FF2B5EF4-FFF2-40B4-BE49-F238E27FC236}">
                <a16:creationId xmlns:a16="http://schemas.microsoft.com/office/drawing/2014/main" id="{7D7A9EF3-4B0E-45EA-9FAC-A84450F97F15}"/>
              </a:ext>
            </a:extLst>
          </p:cNvPr>
          <p:cNvSpPr>
            <a:spLocks/>
          </p:cNvSpPr>
          <p:nvPr/>
        </p:nvSpPr>
        <p:spPr bwMode="auto">
          <a:xfrm flipH="1">
            <a:off x="3200400" y="5089525"/>
            <a:ext cx="76200" cy="3048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25">
            <a:extLst>
              <a:ext uri="{FF2B5EF4-FFF2-40B4-BE49-F238E27FC236}">
                <a16:creationId xmlns:a16="http://schemas.microsoft.com/office/drawing/2014/main" id="{61BFBF6B-0E2D-4B48-8791-7507E6364C41}"/>
              </a:ext>
            </a:extLst>
          </p:cNvPr>
          <p:cNvSpPr>
            <a:spLocks noChangeShapeType="1"/>
          </p:cNvSpPr>
          <p:nvPr/>
        </p:nvSpPr>
        <p:spPr bwMode="auto">
          <a:xfrm rot="1153795">
            <a:off x="3124200" y="53181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64" name="Line 26">
            <a:extLst>
              <a:ext uri="{FF2B5EF4-FFF2-40B4-BE49-F238E27FC236}">
                <a16:creationId xmlns:a16="http://schemas.microsoft.com/office/drawing/2014/main" id="{D5ABA2C5-26F7-466F-92F3-486C00A401D1}"/>
              </a:ext>
            </a:extLst>
          </p:cNvPr>
          <p:cNvSpPr>
            <a:spLocks noChangeShapeType="1"/>
          </p:cNvSpPr>
          <p:nvPr/>
        </p:nvSpPr>
        <p:spPr bwMode="auto">
          <a:xfrm rot="1153795">
            <a:off x="3124200" y="52419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65" name="Line 34">
            <a:extLst>
              <a:ext uri="{FF2B5EF4-FFF2-40B4-BE49-F238E27FC236}">
                <a16:creationId xmlns:a16="http://schemas.microsoft.com/office/drawing/2014/main" id="{D581E179-7607-4FE5-ACC0-0B4DC99B0EBB}"/>
              </a:ext>
            </a:extLst>
          </p:cNvPr>
          <p:cNvSpPr>
            <a:spLocks noChangeShapeType="1"/>
          </p:cNvSpPr>
          <p:nvPr/>
        </p:nvSpPr>
        <p:spPr bwMode="auto">
          <a:xfrm rot="1153795">
            <a:off x="3124200" y="51657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66" name="Line 36">
            <a:extLst>
              <a:ext uri="{FF2B5EF4-FFF2-40B4-BE49-F238E27FC236}">
                <a16:creationId xmlns:a16="http://schemas.microsoft.com/office/drawing/2014/main" id="{C3397601-4182-4260-B185-C5EE8E26EDCC}"/>
              </a:ext>
            </a:extLst>
          </p:cNvPr>
          <p:cNvSpPr>
            <a:spLocks noChangeShapeType="1"/>
          </p:cNvSpPr>
          <p:nvPr/>
        </p:nvSpPr>
        <p:spPr bwMode="auto">
          <a:xfrm rot="1153795">
            <a:off x="2362200" y="47847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67" name="Line 37">
            <a:extLst>
              <a:ext uri="{FF2B5EF4-FFF2-40B4-BE49-F238E27FC236}">
                <a16:creationId xmlns:a16="http://schemas.microsoft.com/office/drawing/2014/main" id="{48D2E864-6D77-4B25-B61F-4F111422CC1F}"/>
              </a:ext>
            </a:extLst>
          </p:cNvPr>
          <p:cNvSpPr>
            <a:spLocks noChangeShapeType="1"/>
          </p:cNvSpPr>
          <p:nvPr/>
        </p:nvSpPr>
        <p:spPr bwMode="auto">
          <a:xfrm rot="1153795">
            <a:off x="2286000" y="48609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68" name="Arc 38">
            <a:extLst>
              <a:ext uri="{FF2B5EF4-FFF2-40B4-BE49-F238E27FC236}">
                <a16:creationId xmlns:a16="http://schemas.microsoft.com/office/drawing/2014/main" id="{F1328675-1110-40E1-A824-6918AEEA4D5D}"/>
              </a:ext>
            </a:extLst>
          </p:cNvPr>
          <p:cNvSpPr>
            <a:spLocks/>
          </p:cNvSpPr>
          <p:nvPr/>
        </p:nvSpPr>
        <p:spPr bwMode="auto">
          <a:xfrm flipV="1">
            <a:off x="2209800" y="4784725"/>
            <a:ext cx="304800" cy="762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27669" name="AutoShape 39">
            <a:extLst>
              <a:ext uri="{FF2B5EF4-FFF2-40B4-BE49-F238E27FC236}">
                <a16:creationId xmlns:a16="http://schemas.microsoft.com/office/drawing/2014/main" id="{7A4515F9-F927-4CAB-A812-22F9B447A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479925"/>
            <a:ext cx="2514600" cy="990600"/>
          </a:xfrm>
          <a:prstGeom prst="rtTriangl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7670" name="Arc 40">
            <a:extLst>
              <a:ext uri="{FF2B5EF4-FFF2-40B4-BE49-F238E27FC236}">
                <a16:creationId xmlns:a16="http://schemas.microsoft.com/office/drawing/2014/main" id="{B6AF0597-4384-4D2F-9965-39FF814EDE12}"/>
              </a:ext>
            </a:extLst>
          </p:cNvPr>
          <p:cNvSpPr>
            <a:spLocks/>
          </p:cNvSpPr>
          <p:nvPr/>
        </p:nvSpPr>
        <p:spPr bwMode="auto">
          <a:xfrm>
            <a:off x="5105400" y="5241925"/>
            <a:ext cx="304800" cy="228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Line 41">
            <a:extLst>
              <a:ext uri="{FF2B5EF4-FFF2-40B4-BE49-F238E27FC236}">
                <a16:creationId xmlns:a16="http://schemas.microsoft.com/office/drawing/2014/main" id="{0E77F8FC-A085-4859-BB48-4177C352EA8B}"/>
              </a:ext>
            </a:extLst>
          </p:cNvPr>
          <p:cNvSpPr>
            <a:spLocks noChangeShapeType="1"/>
          </p:cNvSpPr>
          <p:nvPr/>
        </p:nvSpPr>
        <p:spPr bwMode="auto">
          <a:xfrm rot="-2623187">
            <a:off x="5181600" y="5241925"/>
            <a:ext cx="22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72" name="Line 42">
            <a:extLst>
              <a:ext uri="{FF2B5EF4-FFF2-40B4-BE49-F238E27FC236}">
                <a16:creationId xmlns:a16="http://schemas.microsoft.com/office/drawing/2014/main" id="{8AA1792B-7D75-4C05-B6F2-801684C7158E}"/>
              </a:ext>
            </a:extLst>
          </p:cNvPr>
          <p:cNvSpPr>
            <a:spLocks noChangeShapeType="1"/>
          </p:cNvSpPr>
          <p:nvPr/>
        </p:nvSpPr>
        <p:spPr bwMode="auto">
          <a:xfrm rot="1153795">
            <a:off x="6781800" y="53943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73" name="Line 43">
            <a:extLst>
              <a:ext uri="{FF2B5EF4-FFF2-40B4-BE49-F238E27FC236}">
                <a16:creationId xmlns:a16="http://schemas.microsoft.com/office/drawing/2014/main" id="{BF5037AD-7FC5-4852-BE57-A48B79855FFA}"/>
              </a:ext>
            </a:extLst>
          </p:cNvPr>
          <p:cNvSpPr>
            <a:spLocks noChangeShapeType="1"/>
          </p:cNvSpPr>
          <p:nvPr/>
        </p:nvSpPr>
        <p:spPr bwMode="auto">
          <a:xfrm rot="1153795">
            <a:off x="6781800" y="53181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74" name="Line 44">
            <a:extLst>
              <a:ext uri="{FF2B5EF4-FFF2-40B4-BE49-F238E27FC236}">
                <a16:creationId xmlns:a16="http://schemas.microsoft.com/office/drawing/2014/main" id="{8ADDDA70-A83F-4A44-9268-C259D12982BD}"/>
              </a:ext>
            </a:extLst>
          </p:cNvPr>
          <p:cNvSpPr>
            <a:spLocks noChangeShapeType="1"/>
          </p:cNvSpPr>
          <p:nvPr/>
        </p:nvSpPr>
        <p:spPr bwMode="auto">
          <a:xfrm rot="1153795">
            <a:off x="6781800" y="52419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75" name="Arc 48">
            <a:extLst>
              <a:ext uri="{FF2B5EF4-FFF2-40B4-BE49-F238E27FC236}">
                <a16:creationId xmlns:a16="http://schemas.microsoft.com/office/drawing/2014/main" id="{3689D556-372A-4EF2-B7F1-4E9BDFA59BDA}"/>
              </a:ext>
            </a:extLst>
          </p:cNvPr>
          <p:cNvSpPr>
            <a:spLocks/>
          </p:cNvSpPr>
          <p:nvPr/>
        </p:nvSpPr>
        <p:spPr bwMode="auto">
          <a:xfrm flipV="1">
            <a:off x="5105400" y="4632325"/>
            <a:ext cx="304800" cy="152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Line 49">
            <a:extLst>
              <a:ext uri="{FF2B5EF4-FFF2-40B4-BE49-F238E27FC236}">
                <a16:creationId xmlns:a16="http://schemas.microsoft.com/office/drawing/2014/main" id="{728310DE-2AE7-4D82-96BC-82449D367B69}"/>
              </a:ext>
            </a:extLst>
          </p:cNvPr>
          <p:cNvSpPr>
            <a:spLocks noChangeShapeType="1"/>
          </p:cNvSpPr>
          <p:nvPr/>
        </p:nvSpPr>
        <p:spPr bwMode="auto">
          <a:xfrm rot="1153795">
            <a:off x="5257800" y="47085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77" name="Line 50">
            <a:extLst>
              <a:ext uri="{FF2B5EF4-FFF2-40B4-BE49-F238E27FC236}">
                <a16:creationId xmlns:a16="http://schemas.microsoft.com/office/drawing/2014/main" id="{978261ED-D546-47FD-B787-CFD781D4D652}"/>
              </a:ext>
            </a:extLst>
          </p:cNvPr>
          <p:cNvSpPr>
            <a:spLocks noChangeShapeType="1"/>
          </p:cNvSpPr>
          <p:nvPr/>
        </p:nvSpPr>
        <p:spPr bwMode="auto">
          <a:xfrm rot="1153795">
            <a:off x="5181600" y="47847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78" name="Arc 51">
            <a:extLst>
              <a:ext uri="{FF2B5EF4-FFF2-40B4-BE49-F238E27FC236}">
                <a16:creationId xmlns:a16="http://schemas.microsoft.com/office/drawing/2014/main" id="{B60A3EFD-F1C8-4426-BB3D-FFB80D7040A6}"/>
              </a:ext>
            </a:extLst>
          </p:cNvPr>
          <p:cNvSpPr>
            <a:spLocks/>
          </p:cNvSpPr>
          <p:nvPr/>
        </p:nvSpPr>
        <p:spPr bwMode="auto">
          <a:xfrm flipH="1">
            <a:off x="6858000" y="5241925"/>
            <a:ext cx="152400" cy="228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5" name="Text Box 53">
            <a:extLst>
              <a:ext uri="{FF2B5EF4-FFF2-40B4-BE49-F238E27FC236}">
                <a16:creationId xmlns:a16="http://schemas.microsoft.com/office/drawing/2014/main" id="{CCA9D97F-3D4A-4FED-AB7D-E68A04A42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019800"/>
            <a:ext cx="3124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NOT CONGRUENT!</a:t>
            </a:r>
          </a:p>
        </p:txBody>
      </p:sp>
      <p:sp>
        <p:nvSpPr>
          <p:cNvPr id="9270" name="AutoShape 54">
            <a:extLst>
              <a:ext uri="{FF2B5EF4-FFF2-40B4-BE49-F238E27FC236}">
                <a16:creationId xmlns:a16="http://schemas.microsoft.com/office/drawing/2014/main" id="{DC2A4B23-E747-4F76-854E-71819EEF1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114800"/>
            <a:ext cx="1143000" cy="838200"/>
          </a:xfrm>
          <a:prstGeom prst="wedgeRoundRectCallout">
            <a:avLst>
              <a:gd name="adj1" fmla="val -45000"/>
              <a:gd name="adj2" fmla="val 4640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/>
              <a:t>Same Shapes!</a:t>
            </a:r>
          </a:p>
        </p:txBody>
      </p:sp>
      <p:sp>
        <p:nvSpPr>
          <p:cNvPr id="9272" name="AutoShape 56">
            <a:extLst>
              <a:ext uri="{FF2B5EF4-FFF2-40B4-BE49-F238E27FC236}">
                <a16:creationId xmlns:a16="http://schemas.microsoft.com/office/drawing/2014/main" id="{F48C0660-471A-4642-B190-8F4F7E3D8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038600"/>
            <a:ext cx="1676400" cy="838200"/>
          </a:xfrm>
          <a:prstGeom prst="wedgeRoundRectCallout">
            <a:avLst>
              <a:gd name="adj1" fmla="val -37500"/>
              <a:gd name="adj2" fmla="val -354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/>
              <a:t>Different Sizes!</a:t>
            </a:r>
          </a:p>
        </p:txBody>
      </p:sp>
      <p:sp>
        <p:nvSpPr>
          <p:cNvPr id="27682" name="Slide Number Placeholder 1">
            <a:extLst>
              <a:ext uri="{FF2B5EF4-FFF2-40B4-BE49-F238E27FC236}">
                <a16:creationId xmlns:a16="http://schemas.microsoft.com/office/drawing/2014/main" id="{99B9424D-F412-4219-BA29-A566943C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932FF4C-DA61-4EF2-900B-44C6440F4D0C}" type="slidenum">
              <a:rPr lang="en-US" altLang="en-US">
                <a:solidFill>
                  <a:srgbClr val="FEFEFE"/>
                </a:solidFill>
              </a:rPr>
              <a:pPr/>
              <a:t>19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5" grpId="0" animBg="1"/>
      <p:bldP spid="9270" grpId="0" animBg="1"/>
      <p:bldP spid="92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CA5CA533-D1EB-4C6D-AD89-F34398BE0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676400"/>
            <a:ext cx="723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600"/>
              <a:t>  Two geometric figures with exactly the </a:t>
            </a:r>
            <a:r>
              <a:rPr lang="en-US" altLang="en-US" sz="3600">
                <a:solidFill>
                  <a:srgbClr val="0000FF"/>
                </a:solidFill>
              </a:rPr>
              <a:t>same size and shape.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endParaRPr lang="en-US" altLang="en-US" sz="3600">
              <a:solidFill>
                <a:srgbClr val="0000FF"/>
              </a:solidFill>
            </a:endParaRP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C52F3B4-2110-436D-9A5C-051A91956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Idea of Congruence</a:t>
            </a:r>
          </a:p>
        </p:txBody>
      </p:sp>
      <p:grpSp>
        <p:nvGrpSpPr>
          <p:cNvPr id="10244" name="Group 22">
            <a:extLst>
              <a:ext uri="{FF2B5EF4-FFF2-40B4-BE49-F238E27FC236}">
                <a16:creationId xmlns:a16="http://schemas.microsoft.com/office/drawing/2014/main" id="{4F876CF2-3A12-4CBE-9FA5-DB85F1226EA9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3276600"/>
            <a:ext cx="3754438" cy="2378075"/>
            <a:chOff x="1680" y="2064"/>
            <a:chExt cx="2365" cy="1498"/>
          </a:xfrm>
        </p:grpSpPr>
        <p:sp>
          <p:nvSpPr>
            <p:cNvPr id="10246" name="AutoShape 8">
              <a:extLst>
                <a:ext uri="{FF2B5EF4-FFF2-40B4-BE49-F238E27FC236}">
                  <a16:creationId xmlns:a16="http://schemas.microsoft.com/office/drawing/2014/main" id="{6B6FD6D5-A3AC-46EC-8E5A-5E94C1C19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832"/>
              <a:ext cx="1008" cy="480"/>
            </a:xfrm>
            <a:prstGeom prst="rtTriangle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47" name="AutoShape 9">
              <a:extLst>
                <a:ext uri="{FF2B5EF4-FFF2-40B4-BE49-F238E27FC236}">
                  <a16:creationId xmlns:a16="http://schemas.microsoft.com/office/drawing/2014/main" id="{4C32C45F-8351-496A-AF41-7F96869246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192" y="2568"/>
              <a:ext cx="1008" cy="480"/>
            </a:xfrm>
            <a:prstGeom prst="rtTriangle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48" name="Text Box 11">
              <a:extLst>
                <a:ext uri="{FF2B5EF4-FFF2-40B4-BE49-F238E27FC236}">
                  <a16:creationId xmlns:a16="http://schemas.microsoft.com/office/drawing/2014/main" id="{D5D7A132-D11A-4E74-BF20-3F59A5AACC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3302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249" name="Text Box 12">
              <a:extLst>
                <a:ext uri="{FF2B5EF4-FFF2-40B4-BE49-F238E27FC236}">
                  <a16:creationId xmlns:a16="http://schemas.microsoft.com/office/drawing/2014/main" id="{8E12D24F-8A67-4189-A894-D11C2F82DA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312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0250" name="Text Box 13">
              <a:extLst>
                <a:ext uri="{FF2B5EF4-FFF2-40B4-BE49-F238E27FC236}">
                  <a16:creationId xmlns:a16="http://schemas.microsoft.com/office/drawing/2014/main" id="{0149508E-55A0-4F45-B54D-A473A132B2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7" y="2592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0251" name="Text Box 14">
              <a:extLst>
                <a:ext uri="{FF2B5EF4-FFF2-40B4-BE49-F238E27FC236}">
                  <a16:creationId xmlns:a16="http://schemas.microsoft.com/office/drawing/2014/main" id="{D3545747-78F7-4707-8A4F-844D5F3725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" y="3312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0252" name="Text Box 16">
              <a:extLst>
                <a:ext uri="{FF2B5EF4-FFF2-40B4-BE49-F238E27FC236}">
                  <a16:creationId xmlns:a16="http://schemas.microsoft.com/office/drawing/2014/main" id="{F67A078A-7111-4934-AAD4-DE65FFDAC0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9" y="3312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0253" name="Text Box 19">
              <a:extLst>
                <a:ext uri="{FF2B5EF4-FFF2-40B4-BE49-F238E27FC236}">
                  <a16:creationId xmlns:a16="http://schemas.microsoft.com/office/drawing/2014/main" id="{0A055A98-C32B-471C-8BBD-48B8F62BDE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06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F</a:t>
              </a:r>
            </a:p>
          </p:txBody>
        </p:sp>
      </p:grpSp>
      <p:sp>
        <p:nvSpPr>
          <p:cNvPr id="10245" name="Slide Number Placeholder 1">
            <a:extLst>
              <a:ext uri="{FF2B5EF4-FFF2-40B4-BE49-F238E27FC236}">
                <a16:creationId xmlns:a16="http://schemas.microsoft.com/office/drawing/2014/main" id="{0FA57574-FFA1-4264-A77A-62410F4DC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BBD78474-0F1A-44E9-BA5C-AE734A625DFE}" type="slidenum">
              <a:rPr lang="en-US" altLang="en-US">
                <a:solidFill>
                  <a:srgbClr val="FEFEFE"/>
                </a:solidFill>
              </a:rPr>
              <a:pPr/>
              <a:t>2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D044668-0254-4A79-8340-8EFABA378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Congruence Postulates </a:t>
            </a:r>
          </a:p>
          <a:p>
            <a:pPr algn="ctr" eaLnBrk="1" hangingPunct="1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and Theorems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7184AA-C029-4B80-8445-42F3B0972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6338" y="1765300"/>
            <a:ext cx="34290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3600" b="1">
                <a:solidFill>
                  <a:srgbClr val="0000FF"/>
                </a:solidFill>
              </a:rPr>
              <a:t>SSS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600" b="1">
                <a:solidFill>
                  <a:srgbClr val="0000FF"/>
                </a:solidFill>
              </a:rPr>
              <a:t>SAS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600" b="1">
                <a:solidFill>
                  <a:srgbClr val="0000FF"/>
                </a:solidFill>
              </a:rPr>
              <a:t>ASA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600" b="1">
                <a:solidFill>
                  <a:srgbClr val="0000FF"/>
                </a:solidFill>
              </a:rPr>
              <a:t>AAS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600">
                <a:solidFill>
                  <a:srgbClr val="FF0000"/>
                </a:solidFill>
              </a:rPr>
              <a:t>AAA?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600">
                <a:solidFill>
                  <a:srgbClr val="FF0000"/>
                </a:solidFill>
              </a:rPr>
              <a:t>SSA?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600">
                <a:solidFill>
                  <a:srgbClr val="00B050"/>
                </a:solidFill>
              </a:rPr>
              <a:t>HL</a:t>
            </a:r>
          </a:p>
        </p:txBody>
      </p:sp>
      <p:sp>
        <p:nvSpPr>
          <p:cNvPr id="3" name="Multiply 2">
            <a:extLst>
              <a:ext uri="{FF2B5EF4-FFF2-40B4-BE49-F238E27FC236}">
                <a16:creationId xmlns:a16="http://schemas.microsoft.com/office/drawing/2014/main" id="{12724B25-CF7E-4B4F-B88D-810689703F2B}"/>
              </a:ext>
            </a:extLst>
          </p:cNvPr>
          <p:cNvSpPr/>
          <p:nvPr/>
        </p:nvSpPr>
        <p:spPr bwMode="auto">
          <a:xfrm>
            <a:off x="3736975" y="4038600"/>
            <a:ext cx="1905000" cy="457200"/>
          </a:xfrm>
          <a:prstGeom prst="mathMultiply">
            <a:avLst/>
          </a:prstGeom>
          <a:solidFill>
            <a:srgbClr val="FFFF00">
              <a:alpha val="6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Multiply 12">
            <a:extLst>
              <a:ext uri="{FF2B5EF4-FFF2-40B4-BE49-F238E27FC236}">
                <a16:creationId xmlns:a16="http://schemas.microsoft.com/office/drawing/2014/main" id="{0E2D96E7-ADB6-4509-B1B8-15E111E63456}"/>
              </a:ext>
            </a:extLst>
          </p:cNvPr>
          <p:cNvSpPr/>
          <p:nvPr/>
        </p:nvSpPr>
        <p:spPr bwMode="auto">
          <a:xfrm>
            <a:off x="3736975" y="4648200"/>
            <a:ext cx="1905000" cy="457200"/>
          </a:xfrm>
          <a:prstGeom prst="mathMultiply">
            <a:avLst/>
          </a:prstGeom>
          <a:solidFill>
            <a:srgbClr val="FFFF00">
              <a:alpha val="6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678" name="Slide Number Placeholder 3">
            <a:extLst>
              <a:ext uri="{FF2B5EF4-FFF2-40B4-BE49-F238E27FC236}">
                <a16:creationId xmlns:a16="http://schemas.microsoft.com/office/drawing/2014/main" id="{194B7615-A7E4-4603-8630-0FF752501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81E21A1-E67A-4989-82D8-865459A53652}" type="slidenum">
              <a:rPr lang="en-US" altLang="en-US">
                <a:solidFill>
                  <a:srgbClr val="FEFEFE"/>
                </a:solidFill>
              </a:rPr>
              <a:pPr/>
              <a:t>20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35E965C-DDE4-4BCF-9266-D9CAC8D09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Name That Postulate</a:t>
            </a:r>
          </a:p>
        </p:txBody>
      </p:sp>
      <p:graphicFrame>
        <p:nvGraphicFramePr>
          <p:cNvPr id="26627" name="Object 4">
            <a:extLst>
              <a:ext uri="{FF2B5EF4-FFF2-40B4-BE49-F238E27FC236}">
                <a16:creationId xmlns:a16="http://schemas.microsoft.com/office/drawing/2014/main" id="{B0116512-D731-4457-8801-0CA8F82CEE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1828800"/>
          <a:ext cx="35052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8" name="Bitmap Image" r:id="rId3" imgW="6238095" imgH="1209524" progId="Paint.Picture">
                  <p:embed/>
                </p:oleObj>
              </mc:Choice>
              <mc:Fallback>
                <p:oleObj name="Bitmap Image" r:id="rId3" imgW="6238095" imgH="120952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28800"/>
                        <a:ext cx="350520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7">
            <a:extLst>
              <a:ext uri="{FF2B5EF4-FFF2-40B4-BE49-F238E27FC236}">
                <a16:creationId xmlns:a16="http://schemas.microsoft.com/office/drawing/2014/main" id="{2F5908AA-0F84-4705-9557-BFF889EB17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2638" y="4241800"/>
          <a:ext cx="36576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Bitmap Image" r:id="rId5" imgW="6295238" imgH="2010056" progId="Paint.Picture">
                  <p:embed/>
                </p:oleObj>
              </mc:Choice>
              <mc:Fallback>
                <p:oleObj name="Bitmap Image" r:id="rId5" imgW="6295238" imgH="2010056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4241800"/>
                        <a:ext cx="365760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Rectangle 9">
            <a:extLst>
              <a:ext uri="{FF2B5EF4-FFF2-40B4-BE49-F238E27FC236}">
                <a16:creationId xmlns:a16="http://schemas.microsoft.com/office/drawing/2014/main" id="{E44D95E7-E297-48E2-BE7C-F6E8D7155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514600"/>
            <a:ext cx="1260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SAS</a:t>
            </a:r>
          </a:p>
        </p:txBody>
      </p:sp>
      <p:sp>
        <p:nvSpPr>
          <p:cNvPr id="10250" name="Rectangle 10">
            <a:extLst>
              <a:ext uri="{FF2B5EF4-FFF2-40B4-BE49-F238E27FC236}">
                <a16:creationId xmlns:a16="http://schemas.microsoft.com/office/drawing/2014/main" id="{7FBC5CF7-2DA3-42C6-9913-3E2C3C183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819400"/>
            <a:ext cx="12795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ASA</a:t>
            </a:r>
          </a:p>
        </p:txBody>
      </p: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D7B6F029-281A-459E-A538-451916CEF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486400"/>
            <a:ext cx="1290638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AAS</a:t>
            </a:r>
          </a:p>
        </p:txBody>
      </p:sp>
      <p:graphicFrame>
        <p:nvGraphicFramePr>
          <p:cNvPr id="26632" name="Object 13">
            <a:extLst>
              <a:ext uri="{FF2B5EF4-FFF2-40B4-BE49-F238E27FC236}">
                <a16:creationId xmlns:a16="http://schemas.microsoft.com/office/drawing/2014/main" id="{52702507-4376-4728-8409-DAA316364E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1752600"/>
          <a:ext cx="325755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0" name="Bitmap Image" r:id="rId7" imgW="5695238" imgH="1867161" progId="PBrush">
                  <p:embed/>
                </p:oleObj>
              </mc:Choice>
              <mc:Fallback>
                <p:oleObj name="Bitmap Image" r:id="rId7" imgW="5695238" imgH="1867161" progId="PBrush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752600"/>
                        <a:ext cx="3257550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Rectangle 11">
            <a:extLst>
              <a:ext uri="{FF2B5EF4-FFF2-40B4-BE49-F238E27FC236}">
                <a16:creationId xmlns:a16="http://schemas.microsoft.com/office/drawing/2014/main" id="{8C11ECD9-DE9D-4D93-ACCF-E4CC8B783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410200"/>
            <a:ext cx="1260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SSA</a:t>
            </a:r>
          </a:p>
        </p:txBody>
      </p:sp>
      <p:sp>
        <p:nvSpPr>
          <p:cNvPr id="10254" name="Line 14">
            <a:extLst>
              <a:ext uri="{FF2B5EF4-FFF2-40B4-BE49-F238E27FC236}">
                <a16:creationId xmlns:a16="http://schemas.microsoft.com/office/drawing/2014/main" id="{44DE9C1E-A658-4150-AE33-A3B42EF263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486400"/>
            <a:ext cx="13716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5">
            <a:extLst>
              <a:ext uri="{FF2B5EF4-FFF2-40B4-BE49-F238E27FC236}">
                <a16:creationId xmlns:a16="http://schemas.microsoft.com/office/drawing/2014/main" id="{21E82461-5F21-4DE5-8632-0AB6206E99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410200"/>
            <a:ext cx="14478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Text Box 17">
            <a:extLst>
              <a:ext uri="{FF2B5EF4-FFF2-40B4-BE49-F238E27FC236}">
                <a16:creationId xmlns:a16="http://schemas.microsoft.com/office/drawing/2014/main" id="{2F4B5679-581B-44A9-B0D0-D5738A8B6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914400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(when possible)</a:t>
            </a:r>
          </a:p>
        </p:txBody>
      </p:sp>
      <p:pic>
        <p:nvPicPr>
          <p:cNvPr id="26639" name="Picture 15">
            <a:extLst>
              <a:ext uri="{FF2B5EF4-FFF2-40B4-BE49-F238E27FC236}">
                <a16:creationId xmlns:a16="http://schemas.microsoft.com/office/drawing/2014/main" id="{F9318E4D-A10B-4E88-9C1E-E6C913986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738" y="4430713"/>
            <a:ext cx="3600450" cy="97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AutoShape 56">
            <a:extLst>
              <a:ext uri="{FF2B5EF4-FFF2-40B4-BE49-F238E27FC236}">
                <a16:creationId xmlns:a16="http://schemas.microsoft.com/office/drawing/2014/main" id="{68F5A4DB-B49D-43EC-B308-4C3B8D2A0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1838" y="6194425"/>
            <a:ext cx="1676400" cy="644525"/>
          </a:xfrm>
          <a:prstGeom prst="wedgeRoundRectCallout">
            <a:avLst>
              <a:gd name="adj1" fmla="val -37500"/>
              <a:gd name="adj2" fmla="val -354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/>
              <a:t>Not enough info!</a:t>
            </a:r>
          </a:p>
        </p:txBody>
      </p:sp>
      <p:sp>
        <p:nvSpPr>
          <p:cNvPr id="29711" name="Slide Number Placeholder 1">
            <a:extLst>
              <a:ext uri="{FF2B5EF4-FFF2-40B4-BE49-F238E27FC236}">
                <a16:creationId xmlns:a16="http://schemas.microsoft.com/office/drawing/2014/main" id="{CF75D917-0C4B-4455-BC18-D09E95A82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BF8584E5-C9C8-4E1E-AE1A-8906665E9DE1}" type="slidenum">
              <a:rPr lang="en-US" altLang="en-US">
                <a:solidFill>
                  <a:srgbClr val="FEFEFE"/>
                </a:solidFill>
              </a:rPr>
              <a:pPr/>
              <a:t>21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0" grpId="0"/>
      <p:bldP spid="10252" grpId="0"/>
      <p:bldP spid="10251" grpId="0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1028">
            <a:extLst>
              <a:ext uri="{FF2B5EF4-FFF2-40B4-BE49-F238E27FC236}">
                <a16:creationId xmlns:a16="http://schemas.microsoft.com/office/drawing/2014/main" id="{5190C45D-FFC8-4DB4-BB3D-A533C9D748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8638" y="3914775"/>
          <a:ext cx="1895475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8" name="Bitmap Image" r:id="rId3" imgW="2886478" imgH="2133898" progId="PBrush">
                  <p:embed/>
                </p:oleObj>
              </mc:Choice>
              <mc:Fallback>
                <p:oleObj name="Bitmap Image" r:id="rId3" imgW="2886478" imgH="2133898" progId="PBrush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638" y="3914775"/>
                        <a:ext cx="1895475" cy="14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1029">
            <a:extLst>
              <a:ext uri="{FF2B5EF4-FFF2-40B4-BE49-F238E27FC236}">
                <a16:creationId xmlns:a16="http://schemas.microsoft.com/office/drawing/2014/main" id="{114FA786-A566-4412-8506-26F340F46E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1524000"/>
          <a:ext cx="381952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9" name="Bitmap Image" r:id="rId5" imgW="5800000" imgH="1514686" progId="Paint.Picture">
                  <p:embed/>
                </p:oleObj>
              </mc:Choice>
              <mc:Fallback>
                <p:oleObj name="Bitmap Image" r:id="rId5" imgW="5800000" imgH="1514686" progId="Paint.Picture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381952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Rectangle 1030">
            <a:extLst>
              <a:ext uri="{FF2B5EF4-FFF2-40B4-BE49-F238E27FC236}">
                <a16:creationId xmlns:a16="http://schemas.microsoft.com/office/drawing/2014/main" id="{F297F8DE-4649-4345-97B3-66D5CB6E6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Name That Postulate</a:t>
            </a:r>
          </a:p>
        </p:txBody>
      </p:sp>
      <p:sp>
        <p:nvSpPr>
          <p:cNvPr id="30725" name="Text Box 1031">
            <a:extLst>
              <a:ext uri="{FF2B5EF4-FFF2-40B4-BE49-F238E27FC236}">
                <a16:creationId xmlns:a16="http://schemas.microsoft.com/office/drawing/2014/main" id="{C8F7AE54-5A9A-4E87-AA75-8B4ED6907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914400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(when possible)</a:t>
            </a:r>
          </a:p>
        </p:txBody>
      </p:sp>
      <p:sp>
        <p:nvSpPr>
          <p:cNvPr id="24587" name="Rectangle 1035">
            <a:extLst>
              <a:ext uri="{FF2B5EF4-FFF2-40B4-BE49-F238E27FC236}">
                <a16:creationId xmlns:a16="http://schemas.microsoft.com/office/drawing/2014/main" id="{5E8E5473-B451-4529-9156-4CEC7E017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124200"/>
            <a:ext cx="1252538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SSS</a:t>
            </a:r>
          </a:p>
        </p:txBody>
      </p:sp>
      <p:sp>
        <p:nvSpPr>
          <p:cNvPr id="24586" name="Rectangle 1034">
            <a:extLst>
              <a:ext uri="{FF2B5EF4-FFF2-40B4-BE49-F238E27FC236}">
                <a16:creationId xmlns:a16="http://schemas.microsoft.com/office/drawing/2014/main" id="{94A5F2DA-EB05-4607-83B4-965ED2B60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514600"/>
            <a:ext cx="1298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AAA</a:t>
            </a:r>
          </a:p>
        </p:txBody>
      </p:sp>
      <p:sp>
        <p:nvSpPr>
          <p:cNvPr id="24591" name="Line 1039">
            <a:extLst>
              <a:ext uri="{FF2B5EF4-FFF2-40B4-BE49-F238E27FC236}">
                <a16:creationId xmlns:a16="http://schemas.microsoft.com/office/drawing/2014/main" id="{F2C3E42B-4786-4354-8D6C-63046249C72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514600"/>
            <a:ext cx="13716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040">
            <a:extLst>
              <a:ext uri="{FF2B5EF4-FFF2-40B4-BE49-F238E27FC236}">
                <a16:creationId xmlns:a16="http://schemas.microsoft.com/office/drawing/2014/main" id="{457BB16D-937D-4BEA-96B6-BE6F65555F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2438400"/>
            <a:ext cx="14478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Rectangle 1036">
            <a:extLst>
              <a:ext uri="{FF2B5EF4-FFF2-40B4-BE49-F238E27FC236}">
                <a16:creationId xmlns:a16="http://schemas.microsoft.com/office/drawing/2014/main" id="{0DE63285-FF89-4216-ACC7-9D3AD8225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325" y="5334000"/>
            <a:ext cx="1260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SSA</a:t>
            </a:r>
          </a:p>
        </p:txBody>
      </p:sp>
      <p:sp>
        <p:nvSpPr>
          <p:cNvPr id="24593" name="Line 1041">
            <a:extLst>
              <a:ext uri="{FF2B5EF4-FFF2-40B4-BE49-F238E27FC236}">
                <a16:creationId xmlns:a16="http://schemas.microsoft.com/office/drawing/2014/main" id="{D4E1B9A6-C7D9-4A5B-BDA2-A8EDB606D4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7525" y="5410200"/>
            <a:ext cx="13716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042">
            <a:extLst>
              <a:ext uri="{FF2B5EF4-FFF2-40B4-BE49-F238E27FC236}">
                <a16:creationId xmlns:a16="http://schemas.microsoft.com/office/drawing/2014/main" id="{C32E0EFE-1986-4A01-8E22-6D33A60C05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35125" y="5334000"/>
            <a:ext cx="14478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2AE2447-839F-4656-904C-DDAFFC81E9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10225" y="1479550"/>
          <a:ext cx="2800350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0" name="Bitmap Image" r:id="rId7" imgW="3638095" imgH="2133898" progId="PBrush">
                  <p:embed/>
                </p:oleObj>
              </mc:Choice>
              <mc:Fallback>
                <p:oleObj name="Bitmap Image" r:id="rId7" imgW="3638095" imgH="2133898" progId="PBrus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0225" y="1479550"/>
                        <a:ext cx="2800350" cy="164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AutoShape 56">
            <a:extLst>
              <a:ext uri="{FF2B5EF4-FFF2-40B4-BE49-F238E27FC236}">
                <a16:creationId xmlns:a16="http://schemas.microsoft.com/office/drawing/2014/main" id="{D4588F57-5FFB-4824-84A9-FBA5CFBA1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163" y="2514600"/>
            <a:ext cx="1676400" cy="644525"/>
          </a:xfrm>
          <a:prstGeom prst="wedgeRoundRectCallout">
            <a:avLst>
              <a:gd name="adj1" fmla="val -37500"/>
              <a:gd name="adj2" fmla="val -354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/>
              <a:t>Not enough info!</a:t>
            </a:r>
          </a:p>
        </p:txBody>
      </p:sp>
      <p:sp>
        <p:nvSpPr>
          <p:cNvPr id="18" name="AutoShape 56">
            <a:extLst>
              <a:ext uri="{FF2B5EF4-FFF2-40B4-BE49-F238E27FC236}">
                <a16:creationId xmlns:a16="http://schemas.microsoft.com/office/drawing/2014/main" id="{75B3C412-9E04-4966-8AD5-8B0901B87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6073775"/>
            <a:ext cx="1676400" cy="642938"/>
          </a:xfrm>
          <a:prstGeom prst="wedgeRoundRectCallout">
            <a:avLst>
              <a:gd name="adj1" fmla="val -37500"/>
              <a:gd name="adj2" fmla="val -354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/>
              <a:t>Not enough info!</a:t>
            </a:r>
          </a:p>
        </p:txBody>
      </p:sp>
      <p:pic>
        <p:nvPicPr>
          <p:cNvPr id="27682" name="Picture 34">
            <a:extLst>
              <a:ext uri="{FF2B5EF4-FFF2-40B4-BE49-F238E27FC236}">
                <a16:creationId xmlns:a16="http://schemas.microsoft.com/office/drawing/2014/main" id="{06C15600-F3C8-41A1-9258-4DF19F10C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4032250"/>
            <a:ext cx="1798638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1036">
            <a:extLst>
              <a:ext uri="{FF2B5EF4-FFF2-40B4-BE49-F238E27FC236}">
                <a16:creationId xmlns:a16="http://schemas.microsoft.com/office/drawing/2014/main" id="{6D6EDCD4-91BE-4007-B0AD-8499298EB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2375" y="5410200"/>
            <a:ext cx="1260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SSA</a:t>
            </a:r>
          </a:p>
        </p:txBody>
      </p:sp>
      <p:sp>
        <p:nvSpPr>
          <p:cNvPr id="21" name="Line 1041">
            <a:extLst>
              <a:ext uri="{FF2B5EF4-FFF2-40B4-BE49-F238E27FC236}">
                <a16:creationId xmlns:a16="http://schemas.microsoft.com/office/drawing/2014/main" id="{F686BDF8-7725-40A5-ACB1-EC9FEE4EF8C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8575" y="5486400"/>
            <a:ext cx="13716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042">
            <a:extLst>
              <a:ext uri="{FF2B5EF4-FFF2-40B4-BE49-F238E27FC236}">
                <a16:creationId xmlns:a16="http://schemas.microsoft.com/office/drawing/2014/main" id="{FE69DF24-E04B-4D4D-A720-4E5BB0C0A7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26175" y="5410200"/>
            <a:ext cx="14478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AutoShape 56">
            <a:extLst>
              <a:ext uri="{FF2B5EF4-FFF2-40B4-BE49-F238E27FC236}">
                <a16:creationId xmlns:a16="http://schemas.microsoft.com/office/drawing/2014/main" id="{ACDF4700-36EF-4D32-BC44-78754547E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6175" y="6096000"/>
            <a:ext cx="1676400" cy="644525"/>
          </a:xfrm>
          <a:prstGeom prst="wedgeRoundRectCallout">
            <a:avLst>
              <a:gd name="adj1" fmla="val -37500"/>
              <a:gd name="adj2" fmla="val -354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3200" b="1">
                <a:solidFill>
                  <a:srgbClr val="0000FF"/>
                </a:solidFill>
              </a:rPr>
              <a:t>HL</a:t>
            </a:r>
          </a:p>
        </p:txBody>
      </p:sp>
      <p:sp>
        <p:nvSpPr>
          <p:cNvPr id="30741" name="Slide Number Placeholder 2">
            <a:extLst>
              <a:ext uri="{FF2B5EF4-FFF2-40B4-BE49-F238E27FC236}">
                <a16:creationId xmlns:a16="http://schemas.microsoft.com/office/drawing/2014/main" id="{B9BED847-E13A-49F4-A2AF-129248D9F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F5437DEC-CC79-4536-9B10-20D8E4443815}" type="slidenum">
              <a:rPr lang="en-US" altLang="en-US">
                <a:solidFill>
                  <a:srgbClr val="FEFEFE"/>
                </a:solidFill>
              </a:rPr>
              <a:pPr/>
              <a:t>22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7" grpId="0"/>
      <p:bldP spid="24586" grpId="0"/>
      <p:bldP spid="24588" grpId="0"/>
      <p:bldP spid="17" grpId="0" animBg="1"/>
      <p:bldP spid="18" grpId="0" animBg="1"/>
      <p:bldP spid="20" grpId="0"/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>
            <a:extLst>
              <a:ext uri="{FF2B5EF4-FFF2-40B4-BE49-F238E27FC236}">
                <a16:creationId xmlns:a16="http://schemas.microsoft.com/office/drawing/2014/main" id="{B12A41CA-AB8A-4441-90D1-4F28202520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33750" y="2438400"/>
          <a:ext cx="550545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2" name="Bitmap Image" r:id="rId3" imgW="5504762" imgH="1838095" progId="PBrush">
                  <p:embed/>
                </p:oleObj>
              </mc:Choice>
              <mc:Fallback>
                <p:oleObj name="Bitmap Image" r:id="rId3" imgW="5504762" imgH="1838095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2438400"/>
                        <a:ext cx="5505450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>
            <a:extLst>
              <a:ext uri="{FF2B5EF4-FFF2-40B4-BE49-F238E27FC236}">
                <a16:creationId xmlns:a16="http://schemas.microsoft.com/office/drawing/2014/main" id="{8D093756-E0B4-481C-8C4B-1D8F86F7BA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438" y="1325563"/>
          <a:ext cx="3962400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3" name="Bitmap Image" r:id="rId5" imgW="5106113" imgH="1704762" progId="Paint.Picture">
                  <p:embed/>
                </p:oleObj>
              </mc:Choice>
              <mc:Fallback>
                <p:oleObj name="Bitmap Image" r:id="rId5" imgW="5106113" imgH="1704762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1325563"/>
                        <a:ext cx="3962400" cy="132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>
            <a:extLst>
              <a:ext uri="{FF2B5EF4-FFF2-40B4-BE49-F238E27FC236}">
                <a16:creationId xmlns:a16="http://schemas.microsoft.com/office/drawing/2014/main" id="{D8761039-1680-4E67-A205-5B383BF18C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89588" y="4156075"/>
          <a:ext cx="2971800" cy="219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4" name="Bitmap Image" r:id="rId7" imgW="3780952" imgH="2790476" progId="Paint.Picture">
                  <p:embed/>
                </p:oleObj>
              </mc:Choice>
              <mc:Fallback>
                <p:oleObj name="Bitmap Image" r:id="rId7" imgW="3780952" imgH="2790476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9588" y="4156075"/>
                        <a:ext cx="2971800" cy="219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Rectangle 6">
            <a:extLst>
              <a:ext uri="{FF2B5EF4-FFF2-40B4-BE49-F238E27FC236}">
                <a16:creationId xmlns:a16="http://schemas.microsoft.com/office/drawing/2014/main" id="{2F66FA0E-8884-4C07-A695-6B6A6C80D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Name That Postulate</a:t>
            </a:r>
          </a:p>
        </p:txBody>
      </p:sp>
      <p:sp>
        <p:nvSpPr>
          <p:cNvPr id="31750" name="Text Box 7">
            <a:extLst>
              <a:ext uri="{FF2B5EF4-FFF2-40B4-BE49-F238E27FC236}">
                <a16:creationId xmlns:a16="http://schemas.microsoft.com/office/drawing/2014/main" id="{5458B8E2-046C-414B-8BB9-698429451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914400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(when possible)</a:t>
            </a:r>
          </a:p>
        </p:txBody>
      </p:sp>
      <p:pic>
        <p:nvPicPr>
          <p:cNvPr id="28681" name="Picture 9">
            <a:extLst>
              <a:ext uri="{FF2B5EF4-FFF2-40B4-BE49-F238E27FC236}">
                <a16:creationId xmlns:a16="http://schemas.microsoft.com/office/drawing/2014/main" id="{AD558250-9BEE-450C-B02B-35635C88B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4648200"/>
            <a:ext cx="52578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1035">
            <a:extLst>
              <a:ext uri="{FF2B5EF4-FFF2-40B4-BE49-F238E27FC236}">
                <a16:creationId xmlns:a16="http://schemas.microsoft.com/office/drawing/2014/main" id="{61E812C7-BA73-4410-B1DF-D066E77E4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368550"/>
            <a:ext cx="1271588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SSA</a:t>
            </a:r>
          </a:p>
        </p:txBody>
      </p:sp>
      <p:sp>
        <p:nvSpPr>
          <p:cNvPr id="11" name="Line 1039">
            <a:extLst>
              <a:ext uri="{FF2B5EF4-FFF2-40B4-BE49-F238E27FC236}">
                <a16:creationId xmlns:a16="http://schemas.microsoft.com/office/drawing/2014/main" id="{329931D4-0091-4393-9161-CD3595C904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9963" y="2368550"/>
            <a:ext cx="13716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040">
            <a:extLst>
              <a:ext uri="{FF2B5EF4-FFF2-40B4-BE49-F238E27FC236}">
                <a16:creationId xmlns:a16="http://schemas.microsoft.com/office/drawing/2014/main" id="{A2BCE7E7-232C-487F-823B-BCDADDF045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7563" y="2292350"/>
            <a:ext cx="14478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034">
            <a:extLst>
              <a:ext uri="{FF2B5EF4-FFF2-40B4-BE49-F238E27FC236}">
                <a16:creationId xmlns:a16="http://schemas.microsoft.com/office/drawing/2014/main" id="{FA259524-DB84-4184-A9AD-242B1C46F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1388" y="5878513"/>
            <a:ext cx="1298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AAA</a:t>
            </a:r>
          </a:p>
        </p:txBody>
      </p:sp>
      <p:sp>
        <p:nvSpPr>
          <p:cNvPr id="18" name="Line 1039">
            <a:extLst>
              <a:ext uri="{FF2B5EF4-FFF2-40B4-BE49-F238E27FC236}">
                <a16:creationId xmlns:a16="http://schemas.microsoft.com/office/drawing/2014/main" id="{FFAE645B-5C44-42B1-B020-9A05ABE669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3788" y="5878513"/>
            <a:ext cx="13716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040">
            <a:extLst>
              <a:ext uri="{FF2B5EF4-FFF2-40B4-BE49-F238E27FC236}">
                <a16:creationId xmlns:a16="http://schemas.microsoft.com/office/drawing/2014/main" id="{BB52FE3D-CF0B-4829-AA1F-8683BDE553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91388" y="5802313"/>
            <a:ext cx="14478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AutoShape 56">
            <a:extLst>
              <a:ext uri="{FF2B5EF4-FFF2-40B4-BE49-F238E27FC236}">
                <a16:creationId xmlns:a16="http://schemas.microsoft.com/office/drawing/2014/main" id="{FE30534C-3043-4A16-92A1-CE397D8A1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363" y="2078038"/>
            <a:ext cx="1676400" cy="644525"/>
          </a:xfrm>
          <a:prstGeom prst="wedgeRoundRectCallout">
            <a:avLst>
              <a:gd name="adj1" fmla="val -37500"/>
              <a:gd name="adj2" fmla="val -354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/>
              <a:t>Not enough info!</a:t>
            </a:r>
          </a:p>
        </p:txBody>
      </p:sp>
      <p:sp>
        <p:nvSpPr>
          <p:cNvPr id="22" name="AutoShape 56">
            <a:extLst>
              <a:ext uri="{FF2B5EF4-FFF2-40B4-BE49-F238E27FC236}">
                <a16:creationId xmlns:a16="http://schemas.microsoft.com/office/drawing/2014/main" id="{F4B8605F-4C02-48CB-B044-FAF8D8E1F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6600" y="1712913"/>
            <a:ext cx="1676400" cy="644525"/>
          </a:xfrm>
          <a:prstGeom prst="wedgeRoundRectCallout">
            <a:avLst>
              <a:gd name="adj1" fmla="val -37500"/>
              <a:gd name="adj2" fmla="val -354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/>
              <a:t>Not enough info!</a:t>
            </a:r>
          </a:p>
        </p:txBody>
      </p:sp>
      <p:sp>
        <p:nvSpPr>
          <p:cNvPr id="24" name="AutoShape 56">
            <a:extLst>
              <a:ext uri="{FF2B5EF4-FFF2-40B4-BE49-F238E27FC236}">
                <a16:creationId xmlns:a16="http://schemas.microsoft.com/office/drawing/2014/main" id="{E2C16102-626D-4454-90BE-B76E1DED9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0488" y="5791200"/>
            <a:ext cx="1676400" cy="644525"/>
          </a:xfrm>
          <a:prstGeom prst="wedgeRoundRectCallout">
            <a:avLst>
              <a:gd name="adj1" fmla="val -37500"/>
              <a:gd name="adj2" fmla="val -354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3200" b="1">
                <a:solidFill>
                  <a:srgbClr val="0000FF"/>
                </a:solidFill>
              </a:rPr>
              <a:t>HL</a:t>
            </a:r>
          </a:p>
        </p:txBody>
      </p:sp>
      <p:sp>
        <p:nvSpPr>
          <p:cNvPr id="25" name="Rectangle 1035">
            <a:extLst>
              <a:ext uri="{FF2B5EF4-FFF2-40B4-BE49-F238E27FC236}">
                <a16:creationId xmlns:a16="http://schemas.microsoft.com/office/drawing/2014/main" id="{AF839834-1ACE-46D8-9064-B4D685D1E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4700" y="4267200"/>
            <a:ext cx="1271588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SSA</a:t>
            </a:r>
          </a:p>
        </p:txBody>
      </p:sp>
      <p:sp>
        <p:nvSpPr>
          <p:cNvPr id="26" name="Line 1039">
            <a:extLst>
              <a:ext uri="{FF2B5EF4-FFF2-40B4-BE49-F238E27FC236}">
                <a16:creationId xmlns:a16="http://schemas.microsoft.com/office/drawing/2014/main" id="{5DBCC743-DCD4-4EE0-8230-FC713FD682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4267200"/>
            <a:ext cx="13716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1040">
            <a:extLst>
              <a:ext uri="{FF2B5EF4-FFF2-40B4-BE49-F238E27FC236}">
                <a16:creationId xmlns:a16="http://schemas.microsoft.com/office/drawing/2014/main" id="{C30E3D5E-8430-40CA-884C-F4717152E5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22463" y="4191000"/>
            <a:ext cx="14478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AutoShape 56">
            <a:extLst>
              <a:ext uri="{FF2B5EF4-FFF2-40B4-BE49-F238E27FC236}">
                <a16:creationId xmlns:a16="http://schemas.microsoft.com/office/drawing/2014/main" id="{EB6B0C4F-8DCE-423F-974A-A48FA2055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6388" y="6170613"/>
            <a:ext cx="1676400" cy="642937"/>
          </a:xfrm>
          <a:prstGeom prst="wedgeRoundRectCallout">
            <a:avLst>
              <a:gd name="adj1" fmla="val -37500"/>
              <a:gd name="adj2" fmla="val -354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/>
              <a:t>Not enough info!</a:t>
            </a:r>
          </a:p>
        </p:txBody>
      </p:sp>
      <p:sp>
        <p:nvSpPr>
          <p:cNvPr id="31765" name="Slide Number Placeholder 1">
            <a:extLst>
              <a:ext uri="{FF2B5EF4-FFF2-40B4-BE49-F238E27FC236}">
                <a16:creationId xmlns:a16="http://schemas.microsoft.com/office/drawing/2014/main" id="{7AA8BDB6-4866-4C90-9878-EA21BD299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56AD382-6C9B-480A-A53A-489B24B599E1}" type="slidenum">
              <a:rPr lang="en-US" altLang="en-US">
                <a:solidFill>
                  <a:srgbClr val="FEFEFE"/>
                </a:solidFill>
              </a:rPr>
              <a:pPr/>
              <a:t>23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21" grpId="0" animBg="1"/>
      <p:bldP spid="22" grpId="0" animBg="1"/>
      <p:bldP spid="24" grpId="0" animBg="1"/>
      <p:bldP spid="25" grpId="0"/>
      <p:bldP spid="2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39" name="Picture 39">
            <a:extLst>
              <a:ext uri="{FF2B5EF4-FFF2-40B4-BE49-F238E27FC236}">
                <a16:creationId xmlns:a16="http://schemas.microsoft.com/office/drawing/2014/main" id="{74C941BC-FEC6-4B43-A3A4-40380AC19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4910138"/>
            <a:ext cx="482917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4" name="Rectangle 1030">
            <a:extLst>
              <a:ext uri="{FF2B5EF4-FFF2-40B4-BE49-F238E27FC236}">
                <a16:creationId xmlns:a16="http://schemas.microsoft.com/office/drawing/2014/main" id="{056177AD-8608-4398-942A-4A5D3F873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Vertical Angles, </a:t>
            </a:r>
          </a:p>
          <a:p>
            <a:pPr algn="ctr" eaLnBrk="1" hangingPunct="1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Reflexive Sides and Angles</a:t>
            </a:r>
          </a:p>
        </p:txBody>
      </p:sp>
      <p:sp>
        <p:nvSpPr>
          <p:cNvPr id="28" name="Text Box 4">
            <a:extLst>
              <a:ext uri="{FF2B5EF4-FFF2-40B4-BE49-F238E27FC236}">
                <a16:creationId xmlns:a16="http://schemas.microsoft.com/office/drawing/2014/main" id="{68A00EE8-DB20-47C5-945B-7C8540429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391400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When two triangles touch, there may be additional congruent parts.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B050"/>
                </a:solidFill>
              </a:rPr>
              <a:t>Vertical Angles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>
              <a:solidFill>
                <a:srgbClr val="00B05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B050"/>
                </a:solidFill>
              </a:rPr>
              <a:t>Reflexive Side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side shared by two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triangles</a:t>
            </a:r>
            <a:endParaRPr lang="en-US" altLang="en-US" sz="3600">
              <a:solidFill>
                <a:srgbClr val="00B05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>
              <a:solidFill>
                <a:srgbClr val="00B050"/>
              </a:solidFill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1166300-FE72-494F-A57A-ACB2926FA4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33788" y="2497138"/>
          <a:ext cx="3048000" cy="155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Bitmap Image" r:id="rId4" imgW="3877216" imgH="1980952" progId="PBrush">
                  <p:embed/>
                </p:oleObj>
              </mc:Choice>
              <mc:Fallback>
                <p:oleObj name="Bitmap Image" r:id="rId4" imgW="3877216" imgH="1980952" progId="PBrus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3788" y="2497138"/>
                        <a:ext cx="3048000" cy="155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Arc 1044">
            <a:extLst>
              <a:ext uri="{FF2B5EF4-FFF2-40B4-BE49-F238E27FC236}">
                <a16:creationId xmlns:a16="http://schemas.microsoft.com/office/drawing/2014/main" id="{FC099F3F-F77C-45FB-B65D-FAD2C479B6B6}"/>
              </a:ext>
            </a:extLst>
          </p:cNvPr>
          <p:cNvSpPr>
            <a:spLocks/>
          </p:cNvSpPr>
          <p:nvPr/>
        </p:nvSpPr>
        <p:spPr bwMode="auto">
          <a:xfrm rot="-970069">
            <a:off x="4725988" y="3068638"/>
            <a:ext cx="457200" cy="228600"/>
          </a:xfrm>
          <a:custGeom>
            <a:avLst/>
            <a:gdLst>
              <a:gd name="T0" fmla="*/ 2147483646 w 21600"/>
              <a:gd name="T1" fmla="*/ 0 h 28918"/>
              <a:gd name="T2" fmla="*/ 2147483646 w 21600"/>
              <a:gd name="T3" fmla="*/ 2147483646 h 28918"/>
              <a:gd name="T4" fmla="*/ 0 w 21600"/>
              <a:gd name="T5" fmla="*/ 2147483646 h 289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918" fill="none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</a:path>
              <a:path w="21600" h="28918" stroke="0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  <a:lnTo>
                  <a:pt x="0" y="21543"/>
                </a:lnTo>
                <a:lnTo>
                  <a:pt x="1568" y="-1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Arc 1044">
            <a:extLst>
              <a:ext uri="{FF2B5EF4-FFF2-40B4-BE49-F238E27FC236}">
                <a16:creationId xmlns:a16="http://schemas.microsoft.com/office/drawing/2014/main" id="{79BF6EEC-4483-4226-AB39-1F2A1746DE4F}"/>
              </a:ext>
            </a:extLst>
          </p:cNvPr>
          <p:cNvSpPr>
            <a:spLocks/>
          </p:cNvSpPr>
          <p:nvPr/>
        </p:nvSpPr>
        <p:spPr bwMode="auto">
          <a:xfrm rot="9840000">
            <a:off x="4899025" y="3365500"/>
            <a:ext cx="457200" cy="228600"/>
          </a:xfrm>
          <a:custGeom>
            <a:avLst/>
            <a:gdLst>
              <a:gd name="T0" fmla="*/ 2147483646 w 21600"/>
              <a:gd name="T1" fmla="*/ 0 h 28918"/>
              <a:gd name="T2" fmla="*/ 2147483646 w 21600"/>
              <a:gd name="T3" fmla="*/ 2147483646 h 28918"/>
              <a:gd name="T4" fmla="*/ 0 w 21600"/>
              <a:gd name="T5" fmla="*/ 2147483646 h 289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918" fill="none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</a:path>
              <a:path w="21600" h="28918" stroke="0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  <a:lnTo>
                  <a:pt x="0" y="21543"/>
                </a:lnTo>
                <a:lnTo>
                  <a:pt x="1568" y="-1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" name="Group 1052">
            <a:extLst>
              <a:ext uri="{FF2B5EF4-FFF2-40B4-BE49-F238E27FC236}">
                <a16:creationId xmlns:a16="http://schemas.microsoft.com/office/drawing/2014/main" id="{2102E174-3C7F-47D1-B207-3CF423F065FF}"/>
              </a:ext>
            </a:extLst>
          </p:cNvPr>
          <p:cNvGrpSpPr>
            <a:grpSpLocks/>
          </p:cNvGrpSpPr>
          <p:nvPr/>
        </p:nvGrpSpPr>
        <p:grpSpPr bwMode="auto">
          <a:xfrm>
            <a:off x="5053013" y="5572125"/>
            <a:ext cx="304800" cy="76200"/>
            <a:chOff x="960" y="1248"/>
            <a:chExt cx="192" cy="48"/>
          </a:xfrm>
        </p:grpSpPr>
        <p:sp>
          <p:nvSpPr>
            <p:cNvPr id="32778" name="Line 1053">
              <a:extLst>
                <a:ext uri="{FF2B5EF4-FFF2-40B4-BE49-F238E27FC236}">
                  <a16:creationId xmlns:a16="http://schemas.microsoft.com/office/drawing/2014/main" id="{0F06D35E-E4B9-4354-812A-F4254988B9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48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Line 1054">
              <a:extLst>
                <a:ext uri="{FF2B5EF4-FFF2-40B4-BE49-F238E27FC236}">
                  <a16:creationId xmlns:a16="http://schemas.microsoft.com/office/drawing/2014/main" id="{B1EB1A49-117A-4FCD-95D9-6212F27365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96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7" name="Slide Number Placeholder 2">
            <a:extLst>
              <a:ext uri="{FF2B5EF4-FFF2-40B4-BE49-F238E27FC236}">
                <a16:creationId xmlns:a16="http://schemas.microsoft.com/office/drawing/2014/main" id="{DC483101-23A1-4116-A53A-43126BC19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BF15F2C1-FFEE-4A50-AD69-06D04F831C12}" type="slidenum">
              <a:rPr lang="en-US" altLang="en-US">
                <a:solidFill>
                  <a:srgbClr val="FEFEFE"/>
                </a:solidFill>
              </a:rPr>
              <a:pPr/>
              <a:t>24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4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4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77" name="Picture 33">
            <a:extLst>
              <a:ext uri="{FF2B5EF4-FFF2-40B4-BE49-F238E27FC236}">
                <a16:creationId xmlns:a16="http://schemas.microsoft.com/office/drawing/2014/main" id="{753E0510-49AA-49D4-AA00-82BFD463D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4591050"/>
            <a:ext cx="39433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1746" name="Object 1026">
            <a:extLst>
              <a:ext uri="{FF2B5EF4-FFF2-40B4-BE49-F238E27FC236}">
                <a16:creationId xmlns:a16="http://schemas.microsoft.com/office/drawing/2014/main" id="{AB62A0A9-C5FC-4BCB-9C27-D4310ECF00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1725613"/>
          <a:ext cx="274320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8" name="Bitmap Image" r:id="rId4" imgW="4200000" imgH="1324160" progId="Paint.Picture">
                  <p:embed/>
                </p:oleObj>
              </mc:Choice>
              <mc:Fallback>
                <p:oleObj name="Bitmap Image" r:id="rId4" imgW="4200000" imgH="1324160" progId="Paint.Picture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25613"/>
                        <a:ext cx="2743200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1027">
            <a:extLst>
              <a:ext uri="{FF2B5EF4-FFF2-40B4-BE49-F238E27FC236}">
                <a16:creationId xmlns:a16="http://schemas.microsoft.com/office/drawing/2014/main" id="{0D62467A-7E76-41D7-A248-B3FE15CF3D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43400" y="1524000"/>
          <a:ext cx="2838450" cy="170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9" name="Bitmap Image" r:id="rId6" imgW="3600000" imgH="2161905" progId="Paint.Picture">
                  <p:embed/>
                </p:oleObj>
              </mc:Choice>
              <mc:Fallback>
                <p:oleObj name="Bitmap Image" r:id="rId6" imgW="3600000" imgH="2161905" progId="Paint.Picture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524000"/>
                        <a:ext cx="2838450" cy="170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1028">
            <a:extLst>
              <a:ext uri="{FF2B5EF4-FFF2-40B4-BE49-F238E27FC236}">
                <a16:creationId xmlns:a16="http://schemas.microsoft.com/office/drawing/2014/main" id="{C038A97B-05B9-4669-BF81-209624D7D5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8800" y="4114800"/>
          <a:ext cx="3124200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0" name="Bitmap Image" r:id="rId8" imgW="3790476" imgH="1914286" progId="Paint.Picture">
                  <p:embed/>
                </p:oleObj>
              </mc:Choice>
              <mc:Fallback>
                <p:oleObj name="Bitmap Image" r:id="rId8" imgW="3790476" imgH="1914286" progId="Paint.Picture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114800"/>
                        <a:ext cx="3124200" cy="157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1030">
            <a:extLst>
              <a:ext uri="{FF2B5EF4-FFF2-40B4-BE49-F238E27FC236}">
                <a16:creationId xmlns:a16="http://schemas.microsoft.com/office/drawing/2014/main" id="{FF05F86C-7A61-4953-B0E8-AB2DC9446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Name That Postulate</a:t>
            </a:r>
          </a:p>
        </p:txBody>
      </p:sp>
      <p:sp>
        <p:nvSpPr>
          <p:cNvPr id="33799" name="Text Box 1031">
            <a:extLst>
              <a:ext uri="{FF2B5EF4-FFF2-40B4-BE49-F238E27FC236}">
                <a16:creationId xmlns:a16="http://schemas.microsoft.com/office/drawing/2014/main" id="{95CCFDC9-A576-4011-9067-A6AB0BA27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914400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(when possible)</a:t>
            </a:r>
          </a:p>
        </p:txBody>
      </p:sp>
      <p:grpSp>
        <p:nvGrpSpPr>
          <p:cNvPr id="22541" name="Group 1037">
            <a:extLst>
              <a:ext uri="{FF2B5EF4-FFF2-40B4-BE49-F238E27FC236}">
                <a16:creationId xmlns:a16="http://schemas.microsoft.com/office/drawing/2014/main" id="{04E732B0-C2BB-4FE8-9830-81673A93D029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981200"/>
            <a:ext cx="304800" cy="76200"/>
            <a:chOff x="960" y="1248"/>
            <a:chExt cx="192" cy="48"/>
          </a:xfrm>
        </p:grpSpPr>
        <p:sp>
          <p:nvSpPr>
            <p:cNvPr id="33820" name="Line 1035">
              <a:extLst>
                <a:ext uri="{FF2B5EF4-FFF2-40B4-BE49-F238E27FC236}">
                  <a16:creationId xmlns:a16="http://schemas.microsoft.com/office/drawing/2014/main" id="{F233E8EB-E2F1-4481-B919-DE8ED943BC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48"/>
              <a:ext cx="192" cy="0"/>
            </a:xfrm>
            <a:prstGeom prst="line">
              <a:avLst/>
            </a:prstGeom>
            <a:noFill/>
            <a:ln w="9525">
              <a:solidFill>
                <a:srgbClr val="A620B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1" name="Line 1036">
              <a:extLst>
                <a:ext uri="{FF2B5EF4-FFF2-40B4-BE49-F238E27FC236}">
                  <a16:creationId xmlns:a16="http://schemas.microsoft.com/office/drawing/2014/main" id="{5803E63F-28FD-4BCB-A0FE-F1E9B76FEA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96"/>
              <a:ext cx="192" cy="0"/>
            </a:xfrm>
            <a:prstGeom prst="line">
              <a:avLst/>
            </a:prstGeom>
            <a:noFill/>
            <a:ln w="9525">
              <a:solidFill>
                <a:srgbClr val="A620B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42" name="Rectangle 1038">
            <a:extLst>
              <a:ext uri="{FF2B5EF4-FFF2-40B4-BE49-F238E27FC236}">
                <a16:creationId xmlns:a16="http://schemas.microsoft.com/office/drawing/2014/main" id="{C2933891-960A-4B85-9859-7FFF68362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43200"/>
            <a:ext cx="1260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SAS</a:t>
            </a:r>
          </a:p>
        </p:txBody>
      </p:sp>
      <p:sp>
        <p:nvSpPr>
          <p:cNvPr id="22543" name="Rectangle 1039">
            <a:extLst>
              <a:ext uri="{FF2B5EF4-FFF2-40B4-BE49-F238E27FC236}">
                <a16:creationId xmlns:a16="http://schemas.microsoft.com/office/drawing/2014/main" id="{EB84E533-1B6D-431B-8407-6346B965E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791200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AAS</a:t>
            </a:r>
          </a:p>
        </p:txBody>
      </p:sp>
      <p:sp>
        <p:nvSpPr>
          <p:cNvPr id="22544" name="Rectangle 1040">
            <a:extLst>
              <a:ext uri="{FF2B5EF4-FFF2-40B4-BE49-F238E27FC236}">
                <a16:creationId xmlns:a16="http://schemas.microsoft.com/office/drawing/2014/main" id="{F94B1EAA-0B39-4276-8EB1-4BF8E57B4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7725" y="2819400"/>
            <a:ext cx="1260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SAS</a:t>
            </a:r>
          </a:p>
        </p:txBody>
      </p:sp>
      <p:sp>
        <p:nvSpPr>
          <p:cNvPr id="22547" name="Arc 1043">
            <a:extLst>
              <a:ext uri="{FF2B5EF4-FFF2-40B4-BE49-F238E27FC236}">
                <a16:creationId xmlns:a16="http://schemas.microsoft.com/office/drawing/2014/main" id="{9665B707-3A21-43D7-B3BF-53836BE544C2}"/>
              </a:ext>
            </a:extLst>
          </p:cNvPr>
          <p:cNvSpPr>
            <a:spLocks/>
          </p:cNvSpPr>
          <p:nvPr/>
        </p:nvSpPr>
        <p:spPr bwMode="auto">
          <a:xfrm rot="1263505" flipV="1">
            <a:off x="5718175" y="2517775"/>
            <a:ext cx="450850" cy="217488"/>
          </a:xfrm>
          <a:custGeom>
            <a:avLst/>
            <a:gdLst>
              <a:gd name="T0" fmla="*/ 0 w 28839"/>
              <a:gd name="T1" fmla="*/ 2147483646 h 21600"/>
              <a:gd name="T2" fmla="*/ 2147483646 w 28839"/>
              <a:gd name="T3" fmla="*/ 2147483646 h 21600"/>
              <a:gd name="T4" fmla="*/ 2147483646 w 28839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839" h="21600" fill="none" extrusionOk="0">
                <a:moveTo>
                  <a:pt x="0" y="1249"/>
                </a:moveTo>
                <a:cubicBezTo>
                  <a:pt x="2324" y="422"/>
                  <a:pt x="4772" y="-1"/>
                  <a:pt x="7239" y="0"/>
                </a:cubicBezTo>
                <a:cubicBezTo>
                  <a:pt x="19168" y="0"/>
                  <a:pt x="28839" y="9670"/>
                  <a:pt x="28839" y="21600"/>
                </a:cubicBezTo>
              </a:path>
              <a:path w="28839" h="21600" stroke="0" extrusionOk="0">
                <a:moveTo>
                  <a:pt x="0" y="1249"/>
                </a:moveTo>
                <a:cubicBezTo>
                  <a:pt x="2324" y="422"/>
                  <a:pt x="4772" y="-1"/>
                  <a:pt x="7239" y="0"/>
                </a:cubicBezTo>
                <a:cubicBezTo>
                  <a:pt x="19168" y="0"/>
                  <a:pt x="28839" y="9670"/>
                  <a:pt x="28839" y="21600"/>
                </a:cubicBezTo>
                <a:lnTo>
                  <a:pt x="7239" y="21600"/>
                </a:lnTo>
                <a:lnTo>
                  <a:pt x="0" y="1249"/>
                </a:lnTo>
                <a:close/>
              </a:path>
            </a:pathLst>
          </a:custGeom>
          <a:noFill/>
          <a:ln w="9525">
            <a:solidFill>
              <a:srgbClr val="A620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Arc 1044">
            <a:extLst>
              <a:ext uri="{FF2B5EF4-FFF2-40B4-BE49-F238E27FC236}">
                <a16:creationId xmlns:a16="http://schemas.microsoft.com/office/drawing/2014/main" id="{282C7A11-A00C-4E72-A032-B3EB9A00A86A}"/>
              </a:ext>
            </a:extLst>
          </p:cNvPr>
          <p:cNvSpPr>
            <a:spLocks/>
          </p:cNvSpPr>
          <p:nvPr/>
        </p:nvSpPr>
        <p:spPr bwMode="auto">
          <a:xfrm rot="-970069">
            <a:off x="5786438" y="2286000"/>
            <a:ext cx="457200" cy="228600"/>
          </a:xfrm>
          <a:custGeom>
            <a:avLst/>
            <a:gdLst>
              <a:gd name="T0" fmla="*/ 2147483646 w 21600"/>
              <a:gd name="T1" fmla="*/ 0 h 28918"/>
              <a:gd name="T2" fmla="*/ 2147483646 w 21600"/>
              <a:gd name="T3" fmla="*/ 2147483646 h 28918"/>
              <a:gd name="T4" fmla="*/ 0 w 21600"/>
              <a:gd name="T5" fmla="*/ 2147483646 h 289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918" fill="none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</a:path>
              <a:path w="21600" h="28918" stroke="0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  <a:lnTo>
                  <a:pt x="0" y="21543"/>
                </a:lnTo>
                <a:lnTo>
                  <a:pt x="1568" y="-1"/>
                </a:lnTo>
                <a:close/>
              </a:path>
            </a:pathLst>
          </a:custGeom>
          <a:noFill/>
          <a:ln w="9525">
            <a:solidFill>
              <a:srgbClr val="A620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Rectangle 1045">
            <a:extLst>
              <a:ext uri="{FF2B5EF4-FFF2-40B4-BE49-F238E27FC236}">
                <a16:creationId xmlns:a16="http://schemas.microsoft.com/office/drawing/2014/main" id="{36E45989-8A50-4543-AA02-407C6CFFF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90800"/>
            <a:ext cx="2286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800">
                <a:solidFill>
                  <a:srgbClr val="A620B0"/>
                </a:solidFill>
              </a:rPr>
              <a:t>Reflexive Property</a:t>
            </a:r>
          </a:p>
        </p:txBody>
      </p:sp>
      <p:sp>
        <p:nvSpPr>
          <p:cNvPr id="22550" name="Rectangle 1046">
            <a:extLst>
              <a:ext uri="{FF2B5EF4-FFF2-40B4-BE49-F238E27FC236}">
                <a16:creationId xmlns:a16="http://schemas.microsoft.com/office/drawing/2014/main" id="{C34D2802-EF58-44C7-9CF6-63A8D3290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1981200"/>
            <a:ext cx="2286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800">
                <a:solidFill>
                  <a:srgbClr val="A620B0"/>
                </a:solidFill>
              </a:rPr>
              <a:t>Vertical Angles</a:t>
            </a:r>
          </a:p>
        </p:txBody>
      </p:sp>
      <p:sp>
        <p:nvSpPr>
          <p:cNvPr id="22551" name="Rectangle 1047">
            <a:extLst>
              <a:ext uri="{FF2B5EF4-FFF2-40B4-BE49-F238E27FC236}">
                <a16:creationId xmlns:a16="http://schemas.microsoft.com/office/drawing/2014/main" id="{05601A94-4B61-49C6-8FFA-6E7F15DD9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607050"/>
            <a:ext cx="2286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800">
                <a:solidFill>
                  <a:srgbClr val="A620B0"/>
                </a:solidFill>
              </a:rPr>
              <a:t>Vertical Angles</a:t>
            </a:r>
          </a:p>
        </p:txBody>
      </p:sp>
      <p:sp>
        <p:nvSpPr>
          <p:cNvPr id="22552" name="Rectangle 1048">
            <a:extLst>
              <a:ext uri="{FF2B5EF4-FFF2-40B4-BE49-F238E27FC236}">
                <a16:creationId xmlns:a16="http://schemas.microsoft.com/office/drawing/2014/main" id="{9AA35215-8732-47EB-8777-8A0EBC4F0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562600"/>
            <a:ext cx="2286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800">
                <a:solidFill>
                  <a:srgbClr val="A620B0"/>
                </a:solidFill>
              </a:rPr>
              <a:t>Reflexive Property</a:t>
            </a:r>
          </a:p>
        </p:txBody>
      </p:sp>
      <p:sp>
        <p:nvSpPr>
          <p:cNvPr id="22545" name="Rectangle 1041">
            <a:extLst>
              <a:ext uri="{FF2B5EF4-FFF2-40B4-BE49-F238E27FC236}">
                <a16:creationId xmlns:a16="http://schemas.microsoft.com/office/drawing/2014/main" id="{3E7D4BBD-612E-4BA8-B0C6-14399DCD2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25" y="5715000"/>
            <a:ext cx="1260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SSA</a:t>
            </a:r>
          </a:p>
        </p:txBody>
      </p:sp>
      <p:sp>
        <p:nvSpPr>
          <p:cNvPr id="22553" name="Line 1049">
            <a:extLst>
              <a:ext uri="{FF2B5EF4-FFF2-40B4-BE49-F238E27FC236}">
                <a16:creationId xmlns:a16="http://schemas.microsoft.com/office/drawing/2014/main" id="{4E0ACA26-D9B9-4D8D-9FE3-E4FD5E7D306B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5715000"/>
            <a:ext cx="13716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1050">
            <a:extLst>
              <a:ext uri="{FF2B5EF4-FFF2-40B4-BE49-F238E27FC236}">
                <a16:creationId xmlns:a16="http://schemas.microsoft.com/office/drawing/2014/main" id="{5717DD6F-A921-43A1-9B5B-E30C496E9E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5638800"/>
            <a:ext cx="14478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556" name="Group 1052">
            <a:extLst>
              <a:ext uri="{FF2B5EF4-FFF2-40B4-BE49-F238E27FC236}">
                <a16:creationId xmlns:a16="http://schemas.microsoft.com/office/drawing/2014/main" id="{FC29F758-D76A-4384-971D-DBD00020A837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4876800"/>
            <a:ext cx="304800" cy="76200"/>
            <a:chOff x="960" y="1248"/>
            <a:chExt cx="192" cy="48"/>
          </a:xfrm>
        </p:grpSpPr>
        <p:sp>
          <p:nvSpPr>
            <p:cNvPr id="33818" name="Line 1053">
              <a:extLst>
                <a:ext uri="{FF2B5EF4-FFF2-40B4-BE49-F238E27FC236}">
                  <a16:creationId xmlns:a16="http://schemas.microsoft.com/office/drawing/2014/main" id="{D6E2E324-EC4D-4854-8B94-328C18CDC4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48"/>
              <a:ext cx="192" cy="0"/>
            </a:xfrm>
            <a:prstGeom prst="line">
              <a:avLst/>
            </a:prstGeom>
            <a:noFill/>
            <a:ln w="9525">
              <a:solidFill>
                <a:srgbClr val="A620B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9" name="Line 1054">
              <a:extLst>
                <a:ext uri="{FF2B5EF4-FFF2-40B4-BE49-F238E27FC236}">
                  <a16:creationId xmlns:a16="http://schemas.microsoft.com/office/drawing/2014/main" id="{392F39AD-3E9C-4FF9-AC30-E97E8B612C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96"/>
              <a:ext cx="192" cy="0"/>
            </a:xfrm>
            <a:prstGeom prst="line">
              <a:avLst/>
            </a:prstGeom>
            <a:noFill/>
            <a:ln w="9525">
              <a:solidFill>
                <a:srgbClr val="A620B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59" name="Arc 1055">
            <a:extLst>
              <a:ext uri="{FF2B5EF4-FFF2-40B4-BE49-F238E27FC236}">
                <a16:creationId xmlns:a16="http://schemas.microsoft.com/office/drawing/2014/main" id="{98B8A1E5-E2BD-412C-9A1A-6B1214249E16}"/>
              </a:ext>
            </a:extLst>
          </p:cNvPr>
          <p:cNvSpPr>
            <a:spLocks/>
          </p:cNvSpPr>
          <p:nvPr/>
        </p:nvSpPr>
        <p:spPr bwMode="auto">
          <a:xfrm>
            <a:off x="2590800" y="4876800"/>
            <a:ext cx="76200" cy="228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rgbClr val="A620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Arc 1056">
            <a:extLst>
              <a:ext uri="{FF2B5EF4-FFF2-40B4-BE49-F238E27FC236}">
                <a16:creationId xmlns:a16="http://schemas.microsoft.com/office/drawing/2014/main" id="{9C7631D5-1222-467E-B5C9-DE3CF7242343}"/>
              </a:ext>
            </a:extLst>
          </p:cNvPr>
          <p:cNvSpPr>
            <a:spLocks/>
          </p:cNvSpPr>
          <p:nvPr/>
        </p:nvSpPr>
        <p:spPr bwMode="auto">
          <a:xfrm flipH="1">
            <a:off x="1222375" y="4876800"/>
            <a:ext cx="149225" cy="457200"/>
          </a:xfrm>
          <a:custGeom>
            <a:avLst/>
            <a:gdLst>
              <a:gd name="T0" fmla="*/ 0 w 20387"/>
              <a:gd name="T1" fmla="*/ 0 h 21600"/>
              <a:gd name="T2" fmla="*/ 2147483646 w 20387"/>
              <a:gd name="T3" fmla="*/ 2147483646 h 21600"/>
              <a:gd name="T4" fmla="*/ 0 w 20387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387" h="21600" fill="none" extrusionOk="0">
                <a:moveTo>
                  <a:pt x="-1" y="0"/>
                </a:moveTo>
                <a:cubicBezTo>
                  <a:pt x="9178" y="0"/>
                  <a:pt x="17354" y="5800"/>
                  <a:pt x="20387" y="14463"/>
                </a:cubicBezTo>
              </a:path>
              <a:path w="20387" h="21600" stroke="0" extrusionOk="0">
                <a:moveTo>
                  <a:pt x="-1" y="0"/>
                </a:moveTo>
                <a:cubicBezTo>
                  <a:pt x="9178" y="0"/>
                  <a:pt x="17354" y="5800"/>
                  <a:pt x="20387" y="14463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rgbClr val="A620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AutoShape 56">
            <a:extLst>
              <a:ext uri="{FF2B5EF4-FFF2-40B4-BE49-F238E27FC236}">
                <a16:creationId xmlns:a16="http://schemas.microsoft.com/office/drawing/2014/main" id="{24566EB2-B0AF-4BCD-86DD-2A4974D97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25" y="6230938"/>
            <a:ext cx="1676400" cy="644525"/>
          </a:xfrm>
          <a:prstGeom prst="wedgeRoundRectCallout">
            <a:avLst>
              <a:gd name="adj1" fmla="val -37500"/>
              <a:gd name="adj2" fmla="val -354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/>
              <a:t>Not enough info!</a:t>
            </a:r>
          </a:p>
        </p:txBody>
      </p:sp>
      <p:sp>
        <p:nvSpPr>
          <p:cNvPr id="33817" name="Slide Number Placeholder 1">
            <a:extLst>
              <a:ext uri="{FF2B5EF4-FFF2-40B4-BE49-F238E27FC236}">
                <a16:creationId xmlns:a16="http://schemas.microsoft.com/office/drawing/2014/main" id="{B339AB34-0EAC-4917-A9C6-EA91EEE7D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73C8574D-DC92-4107-A4CE-0341C5023D94}" type="slidenum">
              <a:rPr lang="en-US" altLang="en-US">
                <a:solidFill>
                  <a:srgbClr val="FEFEFE"/>
                </a:solidFill>
              </a:rPr>
              <a:pPr/>
              <a:t>25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2" grpId="0"/>
      <p:bldP spid="22543" grpId="0"/>
      <p:bldP spid="22544" grpId="0"/>
      <p:bldP spid="22549" grpId="0"/>
      <p:bldP spid="22550" grpId="0"/>
      <p:bldP spid="22551" grpId="0"/>
      <p:bldP spid="22552" grpId="0"/>
      <p:bldP spid="22545" grpId="0"/>
      <p:bldP spid="2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4">
            <a:extLst>
              <a:ext uri="{FF2B5EF4-FFF2-40B4-BE49-F238E27FC236}">
                <a16:creationId xmlns:a16="http://schemas.microsoft.com/office/drawing/2014/main" id="{780B6898-DCDD-4521-B772-6A397833A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391400" cy="409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When two triangles overlap, there may be additional congruent parts.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B050"/>
                </a:solidFill>
              </a:rPr>
              <a:t>Reflexive Side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side shared by two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triangles</a:t>
            </a:r>
            <a:endParaRPr lang="en-US" altLang="en-US" sz="2800">
              <a:solidFill>
                <a:srgbClr val="00B05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B050"/>
                </a:solidFill>
              </a:rPr>
              <a:t>Reflexive Angle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angle shared by two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triangles</a:t>
            </a:r>
            <a:endParaRPr lang="en-US" altLang="en-US" sz="2000">
              <a:solidFill>
                <a:srgbClr val="00B050"/>
              </a:solidFill>
            </a:endParaRPr>
          </a:p>
        </p:txBody>
      </p:sp>
      <p:sp>
        <p:nvSpPr>
          <p:cNvPr id="22534" name="Rectangle 1030">
            <a:extLst>
              <a:ext uri="{FF2B5EF4-FFF2-40B4-BE49-F238E27FC236}">
                <a16:creationId xmlns:a16="http://schemas.microsoft.com/office/drawing/2014/main" id="{3A5AC4DA-07D5-47CB-A2E5-3DE89FE29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Reflexive Sides and Angles</a:t>
            </a:r>
          </a:p>
        </p:txBody>
      </p:sp>
      <p:sp>
        <p:nvSpPr>
          <p:cNvPr id="30727" name="Right Triangle 2">
            <a:extLst>
              <a:ext uri="{FF2B5EF4-FFF2-40B4-BE49-F238E27FC236}">
                <a16:creationId xmlns:a16="http://schemas.microsoft.com/office/drawing/2014/main" id="{BA4DAD8D-4547-447D-997D-FB259A5B8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733675"/>
            <a:ext cx="2895600" cy="1447800"/>
          </a:xfrm>
          <a:prstGeom prst="rtTriangle">
            <a:avLst/>
          </a:prstGeom>
          <a:solidFill>
            <a:schemeClr val="bg1"/>
          </a:solidFill>
          <a:ln w="25400" algn="ctr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1" name="Arc 1044">
            <a:extLst>
              <a:ext uri="{FF2B5EF4-FFF2-40B4-BE49-F238E27FC236}">
                <a16:creationId xmlns:a16="http://schemas.microsoft.com/office/drawing/2014/main" id="{B7B68AD5-2831-4694-A70A-A37841BC15E7}"/>
              </a:ext>
            </a:extLst>
          </p:cNvPr>
          <p:cNvSpPr>
            <a:spLocks/>
          </p:cNvSpPr>
          <p:nvPr/>
        </p:nvSpPr>
        <p:spPr bwMode="auto">
          <a:xfrm rot="6360000">
            <a:off x="3867150" y="2759075"/>
            <a:ext cx="228600" cy="114300"/>
          </a:xfrm>
          <a:custGeom>
            <a:avLst/>
            <a:gdLst>
              <a:gd name="T0" fmla="*/ 2147483646 w 21600"/>
              <a:gd name="T1" fmla="*/ 0 h 28918"/>
              <a:gd name="T2" fmla="*/ 2147483646 w 21600"/>
              <a:gd name="T3" fmla="*/ 2147483646 h 28918"/>
              <a:gd name="T4" fmla="*/ 0 w 21600"/>
              <a:gd name="T5" fmla="*/ 2147483646 h 289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918" fill="none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</a:path>
              <a:path w="21600" h="28918" stroke="0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  <a:lnTo>
                  <a:pt x="0" y="21543"/>
                </a:lnTo>
                <a:lnTo>
                  <a:pt x="1568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rc 1044">
            <a:extLst>
              <a:ext uri="{FF2B5EF4-FFF2-40B4-BE49-F238E27FC236}">
                <a16:creationId xmlns:a16="http://schemas.microsoft.com/office/drawing/2014/main" id="{4EAFFE31-F4C6-4667-806F-A03F76C67961}"/>
              </a:ext>
            </a:extLst>
          </p:cNvPr>
          <p:cNvSpPr>
            <a:spLocks/>
          </p:cNvSpPr>
          <p:nvPr/>
        </p:nvSpPr>
        <p:spPr bwMode="auto">
          <a:xfrm rot="-9600000">
            <a:off x="6540500" y="2846388"/>
            <a:ext cx="228600" cy="114300"/>
          </a:xfrm>
          <a:custGeom>
            <a:avLst/>
            <a:gdLst>
              <a:gd name="T0" fmla="*/ 2147483646 w 21600"/>
              <a:gd name="T1" fmla="*/ 0 h 28918"/>
              <a:gd name="T2" fmla="*/ 2147483646 w 21600"/>
              <a:gd name="T3" fmla="*/ 2147483646 h 28918"/>
              <a:gd name="T4" fmla="*/ 0 w 21600"/>
              <a:gd name="T5" fmla="*/ 2147483646 h 289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918" fill="none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</a:path>
              <a:path w="21600" h="28918" stroke="0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  <a:lnTo>
                  <a:pt x="0" y="21543"/>
                </a:lnTo>
                <a:lnTo>
                  <a:pt x="1568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B340E09-864C-4A4B-B7C3-4DF255B6896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97313" y="3932238"/>
            <a:ext cx="182562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B81C526-8E40-4B3E-99A3-E31654B6D2F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985419" y="4023519"/>
            <a:ext cx="182562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C78AAE-AE2B-4AE0-8165-8142CDECFBE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99238" y="3932238"/>
            <a:ext cx="182562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9AD942E-531A-49EF-BCC6-1EADAD85F01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507956" y="4028282"/>
            <a:ext cx="182563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ight Triangle 2">
            <a:extLst>
              <a:ext uri="{FF2B5EF4-FFF2-40B4-BE49-F238E27FC236}">
                <a16:creationId xmlns:a16="http://schemas.microsoft.com/office/drawing/2014/main" id="{83DE6FFC-B186-43F2-962B-09CAF00259D9}"/>
              </a:ext>
            </a:extLst>
          </p:cNvPr>
          <p:cNvSpPr>
            <a:spLocks noChangeArrowheads="1"/>
          </p:cNvSpPr>
          <p:nvPr/>
        </p:nvSpPr>
        <p:spPr bwMode="auto">
          <a:xfrm rot="-2700000">
            <a:off x="4598988" y="4572000"/>
            <a:ext cx="2895600" cy="1447800"/>
          </a:xfrm>
          <a:prstGeom prst="rtTriangle">
            <a:avLst/>
          </a:prstGeom>
          <a:solidFill>
            <a:schemeClr val="bg1"/>
          </a:solidFill>
          <a:ln w="25400" algn="ctr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7ECD85-7C48-4480-A6B0-C1D3900E3D43}"/>
              </a:ext>
            </a:extLst>
          </p:cNvPr>
          <p:cNvGrpSpPr>
            <a:grpSpLocks/>
          </p:cNvGrpSpPr>
          <p:nvPr/>
        </p:nvGrpSpPr>
        <p:grpSpPr bwMode="auto">
          <a:xfrm>
            <a:off x="3878263" y="2682875"/>
            <a:ext cx="2903537" cy="1462088"/>
            <a:chOff x="3877849" y="2667000"/>
            <a:chExt cx="2903951" cy="1461992"/>
          </a:xfrm>
        </p:grpSpPr>
        <p:cxnSp>
          <p:nvCxnSpPr>
            <p:cNvPr id="34845" name="Straight Connector 6">
              <a:extLst>
                <a:ext uri="{FF2B5EF4-FFF2-40B4-BE49-F238E27FC236}">
                  <a16:creationId xmlns:a16="http://schemas.microsoft.com/office/drawing/2014/main" id="{359DEAE2-31D2-4CD4-A0BD-2F1BC8F8D0A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781800" y="2667000"/>
              <a:ext cx="0" cy="144780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6" name="Straight Connector 7">
              <a:extLst>
                <a:ext uri="{FF2B5EF4-FFF2-40B4-BE49-F238E27FC236}">
                  <a16:creationId xmlns:a16="http://schemas.microsoft.com/office/drawing/2014/main" id="{549E4634-24E1-4ED9-B57A-5F45D8BACA4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886200" y="4128992"/>
              <a:ext cx="2895600" cy="0"/>
            </a:xfrm>
            <a:prstGeom prst="line">
              <a:avLst/>
            </a:prstGeom>
            <a:noFill/>
            <a:ln w="25400" algn="ctr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7" name="Straight Connector 8">
              <a:extLst>
                <a:ext uri="{FF2B5EF4-FFF2-40B4-BE49-F238E27FC236}">
                  <a16:creationId xmlns:a16="http://schemas.microsoft.com/office/drawing/2014/main" id="{67E5AF46-016C-4F44-919A-715B10FED94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877849" y="2668144"/>
              <a:ext cx="2895600" cy="144780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7D45516-0333-4F39-B990-B34AE822DDDB}"/>
              </a:ext>
            </a:extLst>
          </p:cNvPr>
          <p:cNvGrpSpPr>
            <a:grpSpLocks/>
          </p:cNvGrpSpPr>
          <p:nvPr/>
        </p:nvGrpSpPr>
        <p:grpSpPr bwMode="auto">
          <a:xfrm rot="2700000">
            <a:off x="3534569" y="4544219"/>
            <a:ext cx="2905125" cy="1462087"/>
            <a:chOff x="3877849" y="2667000"/>
            <a:chExt cx="2903951" cy="1461992"/>
          </a:xfrm>
        </p:grpSpPr>
        <p:cxnSp>
          <p:nvCxnSpPr>
            <p:cNvPr id="34842" name="Straight Connector 6">
              <a:extLst>
                <a:ext uri="{FF2B5EF4-FFF2-40B4-BE49-F238E27FC236}">
                  <a16:creationId xmlns:a16="http://schemas.microsoft.com/office/drawing/2014/main" id="{3F620109-CF2B-476F-B4E3-DEEDE78F939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781800" y="2667000"/>
              <a:ext cx="0" cy="144780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3" name="Straight Connector 33">
              <a:extLst>
                <a:ext uri="{FF2B5EF4-FFF2-40B4-BE49-F238E27FC236}">
                  <a16:creationId xmlns:a16="http://schemas.microsoft.com/office/drawing/2014/main" id="{61B736DA-991C-47F3-913F-DF931F5B1E7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886200" y="4128992"/>
              <a:ext cx="2895600" cy="0"/>
            </a:xfrm>
            <a:prstGeom prst="line">
              <a:avLst/>
            </a:prstGeom>
            <a:noFill/>
            <a:ln w="25400" algn="ctr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4" name="Straight Connector 8">
              <a:extLst>
                <a:ext uri="{FF2B5EF4-FFF2-40B4-BE49-F238E27FC236}">
                  <a16:creationId xmlns:a16="http://schemas.microsoft.com/office/drawing/2014/main" id="{1AF35831-49A1-4543-8A52-BF045925E29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877849" y="2668144"/>
              <a:ext cx="2895600" cy="144780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3" name="Group 1052">
            <a:extLst>
              <a:ext uri="{FF2B5EF4-FFF2-40B4-BE49-F238E27FC236}">
                <a16:creationId xmlns:a16="http://schemas.microsoft.com/office/drawing/2014/main" id="{ECDDD763-E3F4-4DC4-ACCE-B1CB0C23DC7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5180013" y="4144963"/>
            <a:ext cx="304800" cy="0"/>
            <a:chOff x="960" y="1248"/>
            <a:chExt cx="192" cy="48"/>
          </a:xfrm>
        </p:grpSpPr>
        <p:sp>
          <p:nvSpPr>
            <p:cNvPr id="34840" name="Line 1053">
              <a:extLst>
                <a:ext uri="{FF2B5EF4-FFF2-40B4-BE49-F238E27FC236}">
                  <a16:creationId xmlns:a16="http://schemas.microsoft.com/office/drawing/2014/main" id="{291AAB68-B16E-445A-855A-03DC1BF64F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48"/>
              <a:ext cx="192" cy="0"/>
            </a:xfrm>
            <a:prstGeom prst="line">
              <a:avLst/>
            </a:prstGeom>
            <a:noFill/>
            <a:ln w="34925">
              <a:solidFill>
                <a:srgbClr val="00B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1" name="Line 1054">
              <a:extLst>
                <a:ext uri="{FF2B5EF4-FFF2-40B4-BE49-F238E27FC236}">
                  <a16:creationId xmlns:a16="http://schemas.microsoft.com/office/drawing/2014/main" id="{C4320470-B102-428B-A16B-B41051A038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96"/>
              <a:ext cx="192" cy="0"/>
            </a:xfrm>
            <a:prstGeom prst="line">
              <a:avLst/>
            </a:prstGeom>
            <a:noFill/>
            <a:ln w="34925">
              <a:solidFill>
                <a:srgbClr val="00B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" name="Arc 1044">
            <a:extLst>
              <a:ext uri="{FF2B5EF4-FFF2-40B4-BE49-F238E27FC236}">
                <a16:creationId xmlns:a16="http://schemas.microsoft.com/office/drawing/2014/main" id="{E7AA9C02-C409-4683-A5A2-B9571263FBDC}"/>
              </a:ext>
            </a:extLst>
          </p:cNvPr>
          <p:cNvSpPr>
            <a:spLocks/>
          </p:cNvSpPr>
          <p:nvPr/>
        </p:nvSpPr>
        <p:spPr bwMode="auto">
          <a:xfrm rot="6360000">
            <a:off x="3695700" y="4852988"/>
            <a:ext cx="228600" cy="114300"/>
          </a:xfrm>
          <a:custGeom>
            <a:avLst/>
            <a:gdLst>
              <a:gd name="T0" fmla="*/ 2147483646 w 21600"/>
              <a:gd name="T1" fmla="*/ 0 h 28918"/>
              <a:gd name="T2" fmla="*/ 2147483646 w 21600"/>
              <a:gd name="T3" fmla="*/ 2147483646 h 28918"/>
              <a:gd name="T4" fmla="*/ 0 w 21600"/>
              <a:gd name="T5" fmla="*/ 2147483646 h 289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918" fill="none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</a:path>
              <a:path w="21600" h="28918" stroke="0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  <a:lnTo>
                  <a:pt x="0" y="21543"/>
                </a:lnTo>
                <a:lnTo>
                  <a:pt x="1568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Arc 1044">
            <a:extLst>
              <a:ext uri="{FF2B5EF4-FFF2-40B4-BE49-F238E27FC236}">
                <a16:creationId xmlns:a16="http://schemas.microsoft.com/office/drawing/2014/main" id="{B4065D29-76AA-43BE-A307-050DDDFD3FB9}"/>
              </a:ext>
            </a:extLst>
          </p:cNvPr>
          <p:cNvSpPr>
            <a:spLocks/>
          </p:cNvSpPr>
          <p:nvPr/>
        </p:nvSpPr>
        <p:spPr bwMode="auto">
          <a:xfrm rot="-9600000">
            <a:off x="7099300" y="4946650"/>
            <a:ext cx="228600" cy="114300"/>
          </a:xfrm>
          <a:custGeom>
            <a:avLst/>
            <a:gdLst>
              <a:gd name="T0" fmla="*/ 2147483646 w 21600"/>
              <a:gd name="T1" fmla="*/ 0 h 28918"/>
              <a:gd name="T2" fmla="*/ 2147483646 w 21600"/>
              <a:gd name="T3" fmla="*/ 2147483646 h 28918"/>
              <a:gd name="T4" fmla="*/ 0 w 21600"/>
              <a:gd name="T5" fmla="*/ 2147483646 h 289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918" fill="none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</a:path>
              <a:path w="21600" h="28918" stroke="0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  <a:lnTo>
                  <a:pt x="0" y="21543"/>
                </a:lnTo>
                <a:lnTo>
                  <a:pt x="1568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" name="Group 1052">
            <a:extLst>
              <a:ext uri="{FF2B5EF4-FFF2-40B4-BE49-F238E27FC236}">
                <a16:creationId xmlns:a16="http://schemas.microsoft.com/office/drawing/2014/main" id="{86B5A003-D67B-4637-9BDD-DDA2C2BBF755}"/>
              </a:ext>
            </a:extLst>
          </p:cNvPr>
          <p:cNvGrpSpPr>
            <a:grpSpLocks/>
          </p:cNvGrpSpPr>
          <p:nvPr/>
        </p:nvGrpSpPr>
        <p:grpSpPr bwMode="auto">
          <a:xfrm rot="2700000">
            <a:off x="5894388" y="6297613"/>
            <a:ext cx="304800" cy="0"/>
            <a:chOff x="960" y="1248"/>
            <a:chExt cx="192" cy="48"/>
          </a:xfrm>
        </p:grpSpPr>
        <p:sp>
          <p:nvSpPr>
            <p:cNvPr id="34838" name="Line 1053">
              <a:extLst>
                <a:ext uri="{FF2B5EF4-FFF2-40B4-BE49-F238E27FC236}">
                  <a16:creationId xmlns:a16="http://schemas.microsoft.com/office/drawing/2014/main" id="{B87ED7A2-FFF2-4B29-B72E-673F804C33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48"/>
              <a:ext cx="192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9" name="Line 1054">
              <a:extLst>
                <a:ext uri="{FF2B5EF4-FFF2-40B4-BE49-F238E27FC236}">
                  <a16:creationId xmlns:a16="http://schemas.microsoft.com/office/drawing/2014/main" id="{C43B95F5-8D6A-470C-B6E7-6662637D00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96"/>
              <a:ext cx="192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" name="Line 1054">
            <a:extLst>
              <a:ext uri="{FF2B5EF4-FFF2-40B4-BE49-F238E27FC236}">
                <a16:creationId xmlns:a16="http://schemas.microsoft.com/office/drawing/2014/main" id="{0BA0BAEF-35F2-47D6-80BD-32ECBFAB7974}"/>
              </a:ext>
            </a:extLst>
          </p:cNvPr>
          <p:cNvSpPr>
            <a:spLocks noChangeShapeType="1"/>
          </p:cNvSpPr>
          <p:nvPr/>
        </p:nvSpPr>
        <p:spPr bwMode="auto">
          <a:xfrm rot="8100000" flipV="1">
            <a:off x="4840288" y="6316663"/>
            <a:ext cx="295275" cy="9525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Arc 1044">
            <a:extLst>
              <a:ext uri="{FF2B5EF4-FFF2-40B4-BE49-F238E27FC236}">
                <a16:creationId xmlns:a16="http://schemas.microsoft.com/office/drawing/2014/main" id="{3C0E128E-F3F0-4CE2-9067-D024AB7DBD60}"/>
              </a:ext>
            </a:extLst>
          </p:cNvPr>
          <p:cNvSpPr>
            <a:spLocks/>
          </p:cNvSpPr>
          <p:nvPr/>
        </p:nvSpPr>
        <p:spPr bwMode="auto">
          <a:xfrm rot="-970069">
            <a:off x="5229225" y="6473825"/>
            <a:ext cx="457200" cy="228600"/>
          </a:xfrm>
          <a:custGeom>
            <a:avLst/>
            <a:gdLst>
              <a:gd name="T0" fmla="*/ 2147483646 w 21600"/>
              <a:gd name="T1" fmla="*/ 0 h 28918"/>
              <a:gd name="T2" fmla="*/ 2147483646 w 21600"/>
              <a:gd name="T3" fmla="*/ 2147483646 h 28918"/>
              <a:gd name="T4" fmla="*/ 0 w 21600"/>
              <a:gd name="T5" fmla="*/ 2147483646 h 289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918" fill="none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</a:path>
              <a:path w="21600" h="28918" stroke="0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  <a:lnTo>
                  <a:pt x="0" y="21543"/>
                </a:lnTo>
                <a:lnTo>
                  <a:pt x="1568" y="-1"/>
                </a:lnTo>
                <a:close/>
              </a:path>
            </a:pathLst>
          </a:custGeom>
          <a:noFill/>
          <a:ln w="3492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Arc 1044">
            <a:extLst>
              <a:ext uri="{FF2B5EF4-FFF2-40B4-BE49-F238E27FC236}">
                <a16:creationId xmlns:a16="http://schemas.microsoft.com/office/drawing/2014/main" id="{AB64D384-0A62-49B9-9DA4-27D791C2C721}"/>
              </a:ext>
            </a:extLst>
          </p:cNvPr>
          <p:cNvSpPr>
            <a:spLocks/>
          </p:cNvSpPr>
          <p:nvPr/>
        </p:nvSpPr>
        <p:spPr bwMode="auto">
          <a:xfrm rot="-970069">
            <a:off x="5278438" y="6411913"/>
            <a:ext cx="457200" cy="228600"/>
          </a:xfrm>
          <a:custGeom>
            <a:avLst/>
            <a:gdLst>
              <a:gd name="T0" fmla="*/ 2147483646 w 21600"/>
              <a:gd name="T1" fmla="*/ 0 h 28918"/>
              <a:gd name="T2" fmla="*/ 2147483646 w 21600"/>
              <a:gd name="T3" fmla="*/ 2147483646 h 28918"/>
              <a:gd name="T4" fmla="*/ 0 w 21600"/>
              <a:gd name="T5" fmla="*/ 2147483646 h 289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918" fill="none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</a:path>
              <a:path w="21600" h="28918" stroke="0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  <a:lnTo>
                  <a:pt x="0" y="21543"/>
                </a:lnTo>
                <a:lnTo>
                  <a:pt x="1568" y="-1"/>
                </a:lnTo>
                <a:close/>
              </a:path>
            </a:pathLst>
          </a:custGeom>
          <a:noFill/>
          <a:ln w="3492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Slide Number Placeholder 1">
            <a:extLst>
              <a:ext uri="{FF2B5EF4-FFF2-40B4-BE49-F238E27FC236}">
                <a16:creationId xmlns:a16="http://schemas.microsoft.com/office/drawing/2014/main" id="{AE2E36DF-D405-4E98-9744-0D63BA5B9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939023B6-1F7E-4ED4-9485-8F06E89617B0}" type="slidenum">
              <a:rPr lang="en-US" altLang="en-US">
                <a:solidFill>
                  <a:srgbClr val="FEFEFE"/>
                </a:solidFill>
              </a:rPr>
              <a:pPr/>
              <a:t>26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30727" grpId="0" animBg="1"/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A33F832-993E-4851-A46D-E50C1B6C0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Let’s Practice</a:t>
            </a:r>
          </a:p>
        </p:txBody>
      </p:sp>
      <p:sp>
        <p:nvSpPr>
          <p:cNvPr id="35843" name="Text Box 4">
            <a:extLst>
              <a:ext uri="{FF2B5EF4-FFF2-40B4-BE49-F238E27FC236}">
                <a16:creationId xmlns:a16="http://schemas.microsoft.com/office/drawing/2014/main" id="{EABAA162-848E-464F-970A-EFC8FBD1F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43000"/>
            <a:ext cx="7391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Indicate the additional information needed to enable us to apply the specified congruence postulate.</a:t>
            </a:r>
          </a:p>
        </p:txBody>
      </p:sp>
      <p:sp>
        <p:nvSpPr>
          <p:cNvPr id="35844" name="Text Box 5">
            <a:extLst>
              <a:ext uri="{FF2B5EF4-FFF2-40B4-BE49-F238E27FC236}">
                <a16:creationId xmlns:a16="http://schemas.microsoft.com/office/drawing/2014/main" id="{539E17D9-D7FE-4E0F-BD03-D646D83A5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A620B0"/>
                </a:solidFill>
                <a:latin typeface="Times New Roman" panose="02020603050405020304" pitchFamily="18" charset="0"/>
              </a:rPr>
              <a:t>For ASA: </a:t>
            </a:r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33DC5135-6DAB-4FF1-B925-BB0DF74C3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338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A620B0"/>
                </a:solidFill>
                <a:latin typeface="Times New Roman" panose="02020603050405020304" pitchFamily="18" charset="0"/>
              </a:rPr>
              <a:t>For SAS:</a:t>
            </a:r>
          </a:p>
        </p:txBody>
      </p:sp>
      <p:graphicFrame>
        <p:nvGraphicFramePr>
          <p:cNvPr id="35846" name="Object 8">
            <a:extLst>
              <a:ext uri="{FF2B5EF4-FFF2-40B4-BE49-F238E27FC236}">
                <a16:creationId xmlns:a16="http://schemas.microsoft.com/office/drawing/2014/main" id="{0F27484D-F147-4A74-BE02-EEFD2B52FA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03738" y="2667000"/>
          <a:ext cx="4030662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7" name="Bitmap Image" r:id="rId4" imgW="6620799" imgH="2285714" progId="Paint.Picture">
                  <p:embed/>
                </p:oleObj>
              </mc:Choice>
              <mc:Fallback>
                <p:oleObj name="Bitmap Image" r:id="rId4" imgW="6620799" imgH="2285714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3738" y="2667000"/>
                        <a:ext cx="4030662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Rectangle 9">
            <a:extLst>
              <a:ext uri="{FF2B5EF4-FFF2-40B4-BE49-F238E27FC236}">
                <a16:creationId xmlns:a16="http://schemas.microsoft.com/office/drawing/2014/main" id="{ADF60051-6051-4ABC-AB70-EA09AC0BA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0480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>
                <a:sym typeface="Symbol" panose="05050102010706020507" pitchFamily="18" charset="2"/>
              </a:rPr>
              <a:t> </a:t>
            </a:r>
            <a:r>
              <a:rPr lang="en-US" altLang="en-US" sz="3200" b="1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3200" b="1">
                <a:solidFill>
                  <a:schemeClr val="folHlink"/>
                </a:solidFill>
              </a:rPr>
              <a:t>B </a:t>
            </a:r>
            <a:r>
              <a:rPr lang="en-US" altLang="en-US" sz="3200" b="1">
                <a:sym typeface="Symbol" panose="05050102010706020507" pitchFamily="18" charset="2"/>
              </a:rPr>
              <a:t></a:t>
            </a:r>
            <a:r>
              <a:rPr lang="en-US" altLang="en-US" sz="32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2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3200" b="1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4CED55F5-4CFB-4AB2-AEEE-3C890356D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958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A620B0"/>
                </a:solidFill>
                <a:latin typeface="Times New Roman" panose="02020603050405020304" pitchFamily="18" charset="0"/>
              </a:rPr>
              <a:t>For AAS:</a:t>
            </a:r>
          </a:p>
        </p:txBody>
      </p:sp>
      <p:sp>
        <p:nvSpPr>
          <p:cNvPr id="12301" name="Rectangle 13">
            <a:extLst>
              <a:ext uri="{FF2B5EF4-FFF2-40B4-BE49-F238E27FC236}">
                <a16:creationId xmlns:a16="http://schemas.microsoft.com/office/drawing/2014/main" id="{99506C06-6565-415F-A88F-2B9C18BD9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419600"/>
            <a:ext cx="1971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>
                <a:sym typeface="Symbol" panose="05050102010706020507" pitchFamily="18" charset="2"/>
              </a:rPr>
              <a:t> </a:t>
            </a:r>
            <a:r>
              <a:rPr lang="en-US" altLang="en-US" sz="2800" b="1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3200" b="1">
                <a:solidFill>
                  <a:schemeClr val="folHlink"/>
                </a:solidFill>
                <a:sym typeface="Symbol" panose="05050102010706020507" pitchFamily="18" charset="2"/>
              </a:rPr>
              <a:t>A</a:t>
            </a:r>
            <a:r>
              <a:rPr lang="en-US" altLang="en-US" sz="3200" b="1">
                <a:solidFill>
                  <a:schemeClr val="folHlink"/>
                </a:solidFill>
              </a:rPr>
              <a:t> </a:t>
            </a:r>
            <a:r>
              <a:rPr lang="en-US" altLang="en-US" sz="3200" b="1">
                <a:sym typeface="Symbol" panose="05050102010706020507" pitchFamily="18" charset="2"/>
              </a:rPr>
              <a:t></a:t>
            </a:r>
            <a:r>
              <a:rPr lang="en-US" altLang="en-US" sz="32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3200" b="1">
                <a:solidFill>
                  <a:schemeClr val="tx2"/>
                </a:solidFill>
                <a:sym typeface="Symbol" panose="05050102010706020507" pitchFamily="18" charset="2"/>
              </a:rPr>
              <a:t>F</a:t>
            </a:r>
          </a:p>
        </p:txBody>
      </p:sp>
      <p:grpSp>
        <p:nvGrpSpPr>
          <p:cNvPr id="12304" name="Group 16">
            <a:extLst>
              <a:ext uri="{FF2B5EF4-FFF2-40B4-BE49-F238E27FC236}">
                <a16:creationId xmlns:a16="http://schemas.microsoft.com/office/drawing/2014/main" id="{86926C47-5570-4245-A40F-A5521B35EA74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733800"/>
            <a:ext cx="1930400" cy="579438"/>
            <a:chOff x="1296" y="2352"/>
            <a:chExt cx="1216" cy="365"/>
          </a:xfrm>
        </p:grpSpPr>
        <p:sp>
          <p:nvSpPr>
            <p:cNvPr id="35852" name="Rectangle 10">
              <a:extLst>
                <a:ext uri="{FF2B5EF4-FFF2-40B4-BE49-F238E27FC236}">
                  <a16:creationId xmlns:a16="http://schemas.microsoft.com/office/drawing/2014/main" id="{2ABF7B09-05D7-44BC-AF6F-A6E7C434D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352"/>
              <a:ext cx="12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3200">
                  <a:sym typeface="Symbol" panose="05050102010706020507" pitchFamily="18" charset="2"/>
                </a:rPr>
                <a:t> </a:t>
              </a:r>
              <a:r>
                <a:rPr lang="en-US" altLang="en-US" sz="3200" b="1">
                  <a:solidFill>
                    <a:schemeClr val="folHlink"/>
                  </a:solidFill>
                  <a:sym typeface="Symbol" panose="05050102010706020507" pitchFamily="18" charset="2"/>
                </a:rPr>
                <a:t>AC</a:t>
              </a:r>
              <a:r>
                <a:rPr lang="en-US" altLang="en-US" sz="3200" b="1">
                  <a:solidFill>
                    <a:schemeClr val="folHlink"/>
                  </a:solidFill>
                </a:rPr>
                <a:t> </a:t>
              </a:r>
              <a:r>
                <a:rPr lang="en-US" altLang="en-US" sz="3200" b="1">
                  <a:sym typeface="Symbol" panose="05050102010706020507" pitchFamily="18" charset="2"/>
                </a:rPr>
                <a:t></a:t>
              </a:r>
              <a:r>
                <a:rPr lang="en-US" altLang="en-US" sz="3200" b="1">
                  <a:solidFill>
                    <a:schemeClr val="folHlink"/>
                  </a:solidFill>
                  <a:sym typeface="Symbol" panose="05050102010706020507" pitchFamily="18" charset="2"/>
                </a:rPr>
                <a:t> </a:t>
              </a:r>
              <a:r>
                <a:rPr lang="en-US" altLang="en-US" sz="3200" b="1">
                  <a:solidFill>
                    <a:schemeClr val="tx2"/>
                  </a:solidFill>
                  <a:sym typeface="Symbol" panose="05050102010706020507" pitchFamily="18" charset="2"/>
                </a:rPr>
                <a:t>FE</a:t>
              </a:r>
              <a:endParaRPr lang="en-US" altLang="en-US" sz="3200" b="1">
                <a:solidFill>
                  <a:schemeClr val="tx2"/>
                </a:solidFill>
              </a:endParaRPr>
            </a:p>
          </p:txBody>
        </p:sp>
        <p:sp>
          <p:nvSpPr>
            <p:cNvPr id="35853" name="Line 14">
              <a:extLst>
                <a:ext uri="{FF2B5EF4-FFF2-40B4-BE49-F238E27FC236}">
                  <a16:creationId xmlns:a16="http://schemas.microsoft.com/office/drawing/2014/main" id="{91B32A75-2BFB-4A05-86BE-52231F226E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400"/>
              <a:ext cx="336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4" name="Line 15">
              <a:extLst>
                <a:ext uri="{FF2B5EF4-FFF2-40B4-BE49-F238E27FC236}">
                  <a16:creationId xmlns:a16="http://schemas.microsoft.com/office/drawing/2014/main" id="{608AAB9D-F15F-4F87-8316-9FD4452145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400"/>
              <a:ext cx="33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51" name="Slide Number Placeholder 1">
            <a:extLst>
              <a:ext uri="{FF2B5EF4-FFF2-40B4-BE49-F238E27FC236}">
                <a16:creationId xmlns:a16="http://schemas.microsoft.com/office/drawing/2014/main" id="{FACCE8E1-F8DB-4223-B8FA-C6BB22BEE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9E0401F4-0191-4C26-8A09-5C168CC8D095}" type="slidenum">
              <a:rPr lang="en-US" altLang="en-US">
                <a:solidFill>
                  <a:srgbClr val="FEFEFE"/>
                </a:solidFill>
              </a:rPr>
              <a:pPr/>
              <a:t>27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2297" grpId="0"/>
      <p:bldP spid="12300" grpId="0"/>
      <p:bldP spid="1230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Text Box 5">
            <a:extLst>
              <a:ext uri="{FF2B5EF4-FFF2-40B4-BE49-F238E27FC236}">
                <a16:creationId xmlns:a16="http://schemas.microsoft.com/office/drawing/2014/main" id="{EE08AC91-B2DB-4F31-8911-1DBAC21DB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90800"/>
            <a:ext cx="6019800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4400" b="1">
                <a:hlinkClick r:id="rId2" action="ppaction://hlinksldjump"/>
              </a:rPr>
              <a:t>Try Some Proofs</a:t>
            </a:r>
            <a:endParaRPr lang="en-US" altLang="en-US" sz="4400" b="1"/>
          </a:p>
          <a:p>
            <a:pPr algn="ctr"/>
            <a:endParaRPr lang="en-US" altLang="en-US" sz="4400" b="1"/>
          </a:p>
          <a:p>
            <a:pPr algn="ctr"/>
            <a:r>
              <a:rPr lang="en-US" altLang="en-US" sz="4400" b="1">
                <a:hlinkClick r:id="rId3" action="ppaction://hlinksldjump"/>
              </a:rPr>
              <a:t>End Slide Show</a:t>
            </a:r>
          </a:p>
        </p:txBody>
      </p:sp>
      <p:sp>
        <p:nvSpPr>
          <p:cNvPr id="37891" name="Rectangle 6">
            <a:extLst>
              <a:ext uri="{FF2B5EF4-FFF2-40B4-BE49-F238E27FC236}">
                <a16:creationId xmlns:a16="http://schemas.microsoft.com/office/drawing/2014/main" id="{9EA75311-8283-44AB-BF00-2AAB18C8B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What’s Next</a:t>
            </a:r>
          </a:p>
        </p:txBody>
      </p:sp>
      <p:sp>
        <p:nvSpPr>
          <p:cNvPr id="37892" name="Slide Number Placeholder 1">
            <a:extLst>
              <a:ext uri="{FF2B5EF4-FFF2-40B4-BE49-F238E27FC236}">
                <a16:creationId xmlns:a16="http://schemas.microsoft.com/office/drawing/2014/main" id="{DB88A69D-6510-4A5D-8621-398D412F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C6A762DF-38A4-4344-B811-A002BFE20AC0}" type="slidenum">
              <a:rPr lang="en-US" altLang="en-US">
                <a:solidFill>
                  <a:srgbClr val="FEFEFE"/>
                </a:solidFill>
              </a:rPr>
              <a:pPr/>
              <a:t>28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16334D7-B5DF-48BB-82F8-A7A0438CEE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4648200" cy="1600200"/>
          </a:xfrm>
        </p:spPr>
        <p:txBody>
          <a:bodyPr/>
          <a:lstStyle/>
          <a:p>
            <a:pPr eaLnBrk="1" hangingPunct="1"/>
            <a:r>
              <a:rPr lang="en-US" altLang="en-US"/>
              <a:t>Choose a Problem.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554D8A00-89F3-4E5A-8E3E-DCFFD6564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975" y="1966913"/>
            <a:ext cx="2181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  <a:hlinkClick r:id="rId2" action="ppaction://hlinksldjump"/>
              </a:rPr>
              <a:t>Problem #1</a:t>
            </a: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271C7BF7-094E-4353-BB8F-49D932366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567113"/>
            <a:ext cx="2181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  <a:hlinkClick r:id="rId3" action="ppaction://hlinksldjump"/>
              </a:rPr>
              <a:t>Problem #2</a:t>
            </a:r>
          </a:p>
        </p:txBody>
      </p:sp>
      <p:sp>
        <p:nvSpPr>
          <p:cNvPr id="38917" name="Text Box 5">
            <a:extLst>
              <a:ext uri="{FF2B5EF4-FFF2-40B4-BE49-F238E27FC236}">
                <a16:creationId xmlns:a16="http://schemas.microsoft.com/office/drawing/2014/main" id="{7E382D00-6B87-4232-9C7F-FE0158FAE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091113"/>
            <a:ext cx="2181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  <a:hlinkClick r:id="rId4" action="ppaction://hlinksldjump"/>
              </a:rPr>
              <a:t>Problem #3</a:t>
            </a:r>
          </a:p>
        </p:txBody>
      </p:sp>
      <p:sp>
        <p:nvSpPr>
          <p:cNvPr id="38918" name="Text Box 6">
            <a:extLst>
              <a:ext uri="{FF2B5EF4-FFF2-40B4-BE49-F238E27FC236}">
                <a16:creationId xmlns:a16="http://schemas.microsoft.com/office/drawing/2014/main" id="{CA6A8709-94A3-4039-AEC9-6ED3E53FC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838200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>
                <a:latin typeface="Times" panose="02020603050405020304" pitchFamily="18" charset="0"/>
                <a:hlinkClick r:id="rId5" action="ppaction://hlinksldjump"/>
              </a:rPr>
              <a:t>End Slide Show</a:t>
            </a:r>
          </a:p>
        </p:txBody>
      </p:sp>
      <p:grpSp>
        <p:nvGrpSpPr>
          <p:cNvPr id="64519" name="Group 7">
            <a:extLst>
              <a:ext uri="{FF2B5EF4-FFF2-40B4-BE49-F238E27FC236}">
                <a16:creationId xmlns:a16="http://schemas.microsoft.com/office/drawing/2014/main" id="{9B574DCB-F845-467F-A5B6-4C49B35906E6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1646238"/>
            <a:ext cx="2514600" cy="4903787"/>
            <a:chOff x="3120" y="1037"/>
            <a:chExt cx="1584" cy="3089"/>
          </a:xfrm>
        </p:grpSpPr>
        <p:pic>
          <p:nvPicPr>
            <p:cNvPr id="38924" name="Picture 8">
              <a:extLst>
                <a:ext uri="{FF2B5EF4-FFF2-40B4-BE49-F238E27FC236}">
                  <a16:creationId xmlns:a16="http://schemas.microsoft.com/office/drawing/2014/main" id="{3A3A644F-F9FD-415E-B5BD-BCD971E88C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2" y="1037"/>
              <a:ext cx="1512" cy="9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8925" name="Picture 9">
              <a:extLst>
                <a:ext uri="{FF2B5EF4-FFF2-40B4-BE49-F238E27FC236}">
                  <a16:creationId xmlns:a16="http://schemas.microsoft.com/office/drawing/2014/main" id="{FF9E91DF-8BE2-47F0-8F1B-84A80787DC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068"/>
              <a:ext cx="1440" cy="9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8926" name="Picture 10">
              <a:extLst>
                <a:ext uri="{FF2B5EF4-FFF2-40B4-BE49-F238E27FC236}">
                  <a16:creationId xmlns:a16="http://schemas.microsoft.com/office/drawing/2014/main" id="{2EB486E1-FA28-42ED-ABBA-FE41417D0E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2928"/>
              <a:ext cx="1488" cy="1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8920" name="Text Box 11">
            <a:extLst>
              <a:ext uri="{FF2B5EF4-FFF2-40B4-BE49-F238E27FC236}">
                <a16:creationId xmlns:a16="http://schemas.microsoft.com/office/drawing/2014/main" id="{3EF379B8-5C13-4133-A9E3-0DB21CE79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544763"/>
            <a:ext cx="860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</a:rPr>
              <a:t>SSS</a:t>
            </a:r>
          </a:p>
        </p:txBody>
      </p:sp>
      <p:sp>
        <p:nvSpPr>
          <p:cNvPr id="38921" name="Text Box 12">
            <a:extLst>
              <a:ext uri="{FF2B5EF4-FFF2-40B4-BE49-F238E27FC236}">
                <a16:creationId xmlns:a16="http://schemas.microsoft.com/office/drawing/2014/main" id="{0B4C9801-1BD4-4484-BE29-433756225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38600"/>
            <a:ext cx="928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</a:rPr>
              <a:t>SAS</a:t>
            </a:r>
          </a:p>
        </p:txBody>
      </p:sp>
      <p:sp>
        <p:nvSpPr>
          <p:cNvPr id="38922" name="Text Box 13">
            <a:extLst>
              <a:ext uri="{FF2B5EF4-FFF2-40B4-BE49-F238E27FC236}">
                <a16:creationId xmlns:a16="http://schemas.microsoft.com/office/drawing/2014/main" id="{CFB0DFA7-BA3A-4F19-A2C6-C2B9E89DC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56260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</a:rPr>
              <a:t>ASA</a:t>
            </a:r>
          </a:p>
        </p:txBody>
      </p:sp>
      <p:sp>
        <p:nvSpPr>
          <p:cNvPr id="38923" name="Slide Number Placeholder 1">
            <a:extLst>
              <a:ext uri="{FF2B5EF4-FFF2-40B4-BE49-F238E27FC236}">
                <a16:creationId xmlns:a16="http://schemas.microsoft.com/office/drawing/2014/main" id="{5281C8A0-AF09-41DF-9F2C-603D4B4DE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B77FB2D4-3186-467B-B1DC-DD4824EC7750}" type="slidenum">
              <a:rPr lang="en-US" altLang="en-US">
                <a:solidFill>
                  <a:srgbClr val="FEFEFE"/>
                </a:solidFill>
              </a:rPr>
              <a:pPr/>
              <a:t>29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E39D104A-027F-4AB4-9D57-C0A7B4ED6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275" y="989013"/>
            <a:ext cx="7467600" cy="426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much do you    </a:t>
            </a:r>
          </a:p>
          <a:p>
            <a:pPr eaLnBrk="1" hangingPunct="1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need to know. . .</a:t>
            </a:r>
          </a:p>
          <a:p>
            <a:pPr eaLnBrk="1" hangingPunct="1">
              <a:defRPr/>
            </a:pP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4400" dirty="0">
                <a:solidFill>
                  <a:srgbClr val="0000FF"/>
                </a:solidFill>
              </a:rPr>
              <a:t>. . . about two triangles   </a:t>
            </a:r>
          </a:p>
          <a:p>
            <a:pPr eaLnBrk="1" hangingPunct="1">
              <a:defRPr/>
            </a:pPr>
            <a:r>
              <a:rPr lang="en-US" sz="4400" dirty="0">
                <a:solidFill>
                  <a:srgbClr val="0000FF"/>
                </a:solidFill>
              </a:rPr>
              <a:t>            to prove that they  </a:t>
            </a:r>
          </a:p>
          <a:p>
            <a:pPr eaLnBrk="1" hangingPunct="1">
              <a:defRPr/>
            </a:pPr>
            <a:r>
              <a:rPr lang="en-US" sz="4400" dirty="0">
                <a:solidFill>
                  <a:srgbClr val="0000FF"/>
                </a:solidFill>
              </a:rPr>
              <a:t>            are congruent?</a:t>
            </a: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1267" name="Rectangle 28">
            <a:extLst>
              <a:ext uri="{FF2B5EF4-FFF2-40B4-BE49-F238E27FC236}">
                <a16:creationId xmlns:a16="http://schemas.microsoft.com/office/drawing/2014/main" id="{3DA3D9B2-7163-4076-9913-FDBCA1141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86400"/>
            <a:ext cx="19812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11268" name="Group 21">
            <a:extLst>
              <a:ext uri="{FF2B5EF4-FFF2-40B4-BE49-F238E27FC236}">
                <a16:creationId xmlns:a16="http://schemas.microsoft.com/office/drawing/2014/main" id="{254BDDF4-A9F1-43C2-8533-E0A9764024E2}"/>
              </a:ext>
            </a:extLst>
          </p:cNvPr>
          <p:cNvGrpSpPr>
            <a:grpSpLocks/>
          </p:cNvGrpSpPr>
          <p:nvPr/>
        </p:nvGrpSpPr>
        <p:grpSpPr bwMode="auto">
          <a:xfrm>
            <a:off x="542925" y="4133850"/>
            <a:ext cx="941388" cy="2009775"/>
            <a:chOff x="2114" y="1422"/>
            <a:chExt cx="1167" cy="2322"/>
          </a:xfrm>
        </p:grpSpPr>
        <p:sp>
          <p:nvSpPr>
            <p:cNvPr id="11273" name="Freeform 22">
              <a:extLst>
                <a:ext uri="{FF2B5EF4-FFF2-40B4-BE49-F238E27FC236}">
                  <a16:creationId xmlns:a16="http://schemas.microsoft.com/office/drawing/2014/main" id="{1AC12320-4D36-488F-93A2-F3A118572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6" y="1552"/>
              <a:ext cx="457" cy="507"/>
            </a:xfrm>
            <a:custGeom>
              <a:avLst/>
              <a:gdLst>
                <a:gd name="T0" fmla="*/ 238 w 457"/>
                <a:gd name="T1" fmla="*/ 117 h 507"/>
                <a:gd name="T2" fmla="*/ 198 w 457"/>
                <a:gd name="T3" fmla="*/ 65 h 507"/>
                <a:gd name="T4" fmla="*/ 142 w 457"/>
                <a:gd name="T5" fmla="*/ 26 h 507"/>
                <a:gd name="T6" fmla="*/ 92 w 457"/>
                <a:gd name="T7" fmla="*/ 0 h 507"/>
                <a:gd name="T8" fmla="*/ 52 w 457"/>
                <a:gd name="T9" fmla="*/ 7 h 507"/>
                <a:gd name="T10" fmla="*/ 23 w 457"/>
                <a:gd name="T11" fmla="*/ 36 h 507"/>
                <a:gd name="T12" fmla="*/ 0 w 457"/>
                <a:gd name="T13" fmla="*/ 124 h 507"/>
                <a:gd name="T14" fmla="*/ 9 w 457"/>
                <a:gd name="T15" fmla="*/ 225 h 507"/>
                <a:gd name="T16" fmla="*/ 33 w 457"/>
                <a:gd name="T17" fmla="*/ 322 h 507"/>
                <a:gd name="T18" fmla="*/ 59 w 457"/>
                <a:gd name="T19" fmla="*/ 397 h 507"/>
                <a:gd name="T20" fmla="*/ 109 w 457"/>
                <a:gd name="T21" fmla="*/ 475 h 507"/>
                <a:gd name="T22" fmla="*/ 152 w 457"/>
                <a:gd name="T23" fmla="*/ 507 h 507"/>
                <a:gd name="T24" fmla="*/ 211 w 457"/>
                <a:gd name="T25" fmla="*/ 507 h 507"/>
                <a:gd name="T26" fmla="*/ 271 w 457"/>
                <a:gd name="T27" fmla="*/ 485 h 507"/>
                <a:gd name="T28" fmla="*/ 301 w 457"/>
                <a:gd name="T29" fmla="*/ 429 h 507"/>
                <a:gd name="T30" fmla="*/ 317 w 457"/>
                <a:gd name="T31" fmla="*/ 358 h 507"/>
                <a:gd name="T32" fmla="*/ 311 w 457"/>
                <a:gd name="T33" fmla="*/ 270 h 507"/>
                <a:gd name="T34" fmla="*/ 450 w 457"/>
                <a:gd name="T35" fmla="*/ 280 h 507"/>
                <a:gd name="T36" fmla="*/ 457 w 457"/>
                <a:gd name="T37" fmla="*/ 241 h 507"/>
                <a:gd name="T38" fmla="*/ 298 w 457"/>
                <a:gd name="T39" fmla="*/ 225 h 507"/>
                <a:gd name="T40" fmla="*/ 258 w 457"/>
                <a:gd name="T41" fmla="*/ 134 h 507"/>
                <a:gd name="T42" fmla="*/ 238 w 457"/>
                <a:gd name="T43" fmla="*/ 117 h 50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57" h="507">
                  <a:moveTo>
                    <a:pt x="238" y="117"/>
                  </a:moveTo>
                  <a:lnTo>
                    <a:pt x="198" y="65"/>
                  </a:lnTo>
                  <a:lnTo>
                    <a:pt x="142" y="26"/>
                  </a:lnTo>
                  <a:lnTo>
                    <a:pt x="92" y="0"/>
                  </a:lnTo>
                  <a:lnTo>
                    <a:pt x="52" y="7"/>
                  </a:lnTo>
                  <a:lnTo>
                    <a:pt x="23" y="36"/>
                  </a:lnTo>
                  <a:lnTo>
                    <a:pt x="0" y="124"/>
                  </a:lnTo>
                  <a:lnTo>
                    <a:pt x="9" y="225"/>
                  </a:lnTo>
                  <a:lnTo>
                    <a:pt x="33" y="322"/>
                  </a:lnTo>
                  <a:lnTo>
                    <a:pt x="59" y="397"/>
                  </a:lnTo>
                  <a:lnTo>
                    <a:pt x="109" y="475"/>
                  </a:lnTo>
                  <a:lnTo>
                    <a:pt x="152" y="507"/>
                  </a:lnTo>
                  <a:lnTo>
                    <a:pt x="211" y="507"/>
                  </a:lnTo>
                  <a:lnTo>
                    <a:pt x="271" y="485"/>
                  </a:lnTo>
                  <a:lnTo>
                    <a:pt x="301" y="429"/>
                  </a:lnTo>
                  <a:lnTo>
                    <a:pt x="317" y="358"/>
                  </a:lnTo>
                  <a:lnTo>
                    <a:pt x="311" y="270"/>
                  </a:lnTo>
                  <a:lnTo>
                    <a:pt x="450" y="280"/>
                  </a:lnTo>
                  <a:lnTo>
                    <a:pt x="457" y="241"/>
                  </a:lnTo>
                  <a:lnTo>
                    <a:pt x="298" y="225"/>
                  </a:lnTo>
                  <a:lnTo>
                    <a:pt x="258" y="134"/>
                  </a:lnTo>
                  <a:lnTo>
                    <a:pt x="238" y="11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Freeform 23">
              <a:extLst>
                <a:ext uri="{FF2B5EF4-FFF2-40B4-BE49-F238E27FC236}">
                  <a16:creationId xmlns:a16="http://schemas.microsoft.com/office/drawing/2014/main" id="{27621AAC-77CC-4CB3-8524-F4EE9DD274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1422"/>
              <a:ext cx="526" cy="813"/>
            </a:xfrm>
            <a:custGeom>
              <a:avLst/>
              <a:gdLst>
                <a:gd name="T0" fmla="*/ 307 w 526"/>
                <a:gd name="T1" fmla="*/ 19 h 813"/>
                <a:gd name="T2" fmla="*/ 373 w 526"/>
                <a:gd name="T3" fmla="*/ 0 h 813"/>
                <a:gd name="T4" fmla="*/ 426 w 526"/>
                <a:gd name="T5" fmla="*/ 3 h 813"/>
                <a:gd name="T6" fmla="*/ 466 w 526"/>
                <a:gd name="T7" fmla="*/ 32 h 813"/>
                <a:gd name="T8" fmla="*/ 493 w 526"/>
                <a:gd name="T9" fmla="*/ 78 h 813"/>
                <a:gd name="T10" fmla="*/ 483 w 526"/>
                <a:gd name="T11" fmla="*/ 126 h 813"/>
                <a:gd name="T12" fmla="*/ 446 w 526"/>
                <a:gd name="T13" fmla="*/ 126 h 813"/>
                <a:gd name="T14" fmla="*/ 456 w 526"/>
                <a:gd name="T15" fmla="*/ 87 h 813"/>
                <a:gd name="T16" fmla="*/ 426 w 526"/>
                <a:gd name="T17" fmla="*/ 52 h 813"/>
                <a:gd name="T18" fmla="*/ 397 w 526"/>
                <a:gd name="T19" fmla="*/ 39 h 813"/>
                <a:gd name="T20" fmla="*/ 347 w 526"/>
                <a:gd name="T21" fmla="*/ 52 h 813"/>
                <a:gd name="T22" fmla="*/ 367 w 526"/>
                <a:gd name="T23" fmla="*/ 91 h 813"/>
                <a:gd name="T24" fmla="*/ 373 w 526"/>
                <a:gd name="T25" fmla="*/ 126 h 813"/>
                <a:gd name="T26" fmla="*/ 367 w 526"/>
                <a:gd name="T27" fmla="*/ 156 h 813"/>
                <a:gd name="T28" fmla="*/ 317 w 526"/>
                <a:gd name="T29" fmla="*/ 169 h 813"/>
                <a:gd name="T30" fmla="*/ 264 w 526"/>
                <a:gd name="T31" fmla="*/ 159 h 813"/>
                <a:gd name="T32" fmla="*/ 254 w 526"/>
                <a:gd name="T33" fmla="*/ 136 h 813"/>
                <a:gd name="T34" fmla="*/ 198 w 526"/>
                <a:gd name="T35" fmla="*/ 198 h 813"/>
                <a:gd name="T36" fmla="*/ 165 w 526"/>
                <a:gd name="T37" fmla="*/ 266 h 813"/>
                <a:gd name="T38" fmla="*/ 119 w 526"/>
                <a:gd name="T39" fmla="*/ 354 h 813"/>
                <a:gd name="T40" fmla="*/ 89 w 526"/>
                <a:gd name="T41" fmla="*/ 432 h 813"/>
                <a:gd name="T42" fmla="*/ 76 w 526"/>
                <a:gd name="T43" fmla="*/ 507 h 813"/>
                <a:gd name="T44" fmla="*/ 86 w 526"/>
                <a:gd name="T45" fmla="*/ 546 h 813"/>
                <a:gd name="T46" fmla="*/ 139 w 526"/>
                <a:gd name="T47" fmla="*/ 595 h 813"/>
                <a:gd name="T48" fmla="*/ 248 w 526"/>
                <a:gd name="T49" fmla="*/ 637 h 813"/>
                <a:gd name="T50" fmla="*/ 307 w 526"/>
                <a:gd name="T51" fmla="*/ 656 h 813"/>
                <a:gd name="T52" fmla="*/ 367 w 526"/>
                <a:gd name="T53" fmla="*/ 666 h 813"/>
                <a:gd name="T54" fmla="*/ 456 w 526"/>
                <a:gd name="T55" fmla="*/ 702 h 813"/>
                <a:gd name="T56" fmla="*/ 522 w 526"/>
                <a:gd name="T57" fmla="*/ 725 h 813"/>
                <a:gd name="T58" fmla="*/ 526 w 526"/>
                <a:gd name="T59" fmla="*/ 770 h 813"/>
                <a:gd name="T60" fmla="*/ 493 w 526"/>
                <a:gd name="T61" fmla="*/ 803 h 813"/>
                <a:gd name="T62" fmla="*/ 453 w 526"/>
                <a:gd name="T63" fmla="*/ 813 h 813"/>
                <a:gd name="T64" fmla="*/ 393 w 526"/>
                <a:gd name="T65" fmla="*/ 783 h 813"/>
                <a:gd name="T66" fmla="*/ 254 w 526"/>
                <a:gd name="T67" fmla="*/ 712 h 813"/>
                <a:gd name="T68" fmla="*/ 139 w 526"/>
                <a:gd name="T69" fmla="*/ 663 h 813"/>
                <a:gd name="T70" fmla="*/ 59 w 526"/>
                <a:gd name="T71" fmla="*/ 608 h 813"/>
                <a:gd name="T72" fmla="*/ 6 w 526"/>
                <a:gd name="T73" fmla="*/ 559 h 813"/>
                <a:gd name="T74" fmla="*/ 0 w 526"/>
                <a:gd name="T75" fmla="*/ 500 h 813"/>
                <a:gd name="T76" fmla="*/ 29 w 526"/>
                <a:gd name="T77" fmla="*/ 422 h 813"/>
                <a:gd name="T78" fmla="*/ 89 w 526"/>
                <a:gd name="T79" fmla="*/ 305 h 813"/>
                <a:gd name="T80" fmla="*/ 145 w 526"/>
                <a:gd name="T81" fmla="*/ 208 h 813"/>
                <a:gd name="T82" fmla="*/ 215 w 526"/>
                <a:gd name="T83" fmla="*/ 107 h 813"/>
                <a:gd name="T84" fmla="*/ 268 w 526"/>
                <a:gd name="T85" fmla="*/ 48 h 813"/>
                <a:gd name="T86" fmla="*/ 334 w 526"/>
                <a:gd name="T87" fmla="*/ 19 h 813"/>
                <a:gd name="T88" fmla="*/ 307 w 526"/>
                <a:gd name="T89" fmla="*/ 19 h 81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26" h="813">
                  <a:moveTo>
                    <a:pt x="307" y="19"/>
                  </a:moveTo>
                  <a:lnTo>
                    <a:pt x="373" y="0"/>
                  </a:lnTo>
                  <a:lnTo>
                    <a:pt x="426" y="3"/>
                  </a:lnTo>
                  <a:lnTo>
                    <a:pt x="466" y="32"/>
                  </a:lnTo>
                  <a:lnTo>
                    <a:pt x="493" y="78"/>
                  </a:lnTo>
                  <a:lnTo>
                    <a:pt x="483" y="126"/>
                  </a:lnTo>
                  <a:lnTo>
                    <a:pt x="446" y="126"/>
                  </a:lnTo>
                  <a:lnTo>
                    <a:pt x="456" y="87"/>
                  </a:lnTo>
                  <a:lnTo>
                    <a:pt x="426" y="52"/>
                  </a:lnTo>
                  <a:lnTo>
                    <a:pt x="397" y="39"/>
                  </a:lnTo>
                  <a:lnTo>
                    <a:pt x="347" y="52"/>
                  </a:lnTo>
                  <a:lnTo>
                    <a:pt x="367" y="91"/>
                  </a:lnTo>
                  <a:lnTo>
                    <a:pt x="373" y="126"/>
                  </a:lnTo>
                  <a:lnTo>
                    <a:pt x="367" y="156"/>
                  </a:lnTo>
                  <a:lnTo>
                    <a:pt x="317" y="169"/>
                  </a:lnTo>
                  <a:lnTo>
                    <a:pt x="264" y="159"/>
                  </a:lnTo>
                  <a:lnTo>
                    <a:pt x="254" y="136"/>
                  </a:lnTo>
                  <a:lnTo>
                    <a:pt x="198" y="198"/>
                  </a:lnTo>
                  <a:lnTo>
                    <a:pt x="165" y="266"/>
                  </a:lnTo>
                  <a:lnTo>
                    <a:pt x="119" y="354"/>
                  </a:lnTo>
                  <a:lnTo>
                    <a:pt x="89" y="432"/>
                  </a:lnTo>
                  <a:lnTo>
                    <a:pt x="76" y="507"/>
                  </a:lnTo>
                  <a:lnTo>
                    <a:pt x="86" y="546"/>
                  </a:lnTo>
                  <a:lnTo>
                    <a:pt x="139" y="595"/>
                  </a:lnTo>
                  <a:lnTo>
                    <a:pt x="248" y="637"/>
                  </a:lnTo>
                  <a:lnTo>
                    <a:pt x="307" y="656"/>
                  </a:lnTo>
                  <a:lnTo>
                    <a:pt x="367" y="666"/>
                  </a:lnTo>
                  <a:lnTo>
                    <a:pt x="456" y="702"/>
                  </a:lnTo>
                  <a:lnTo>
                    <a:pt x="522" y="725"/>
                  </a:lnTo>
                  <a:lnTo>
                    <a:pt x="526" y="770"/>
                  </a:lnTo>
                  <a:lnTo>
                    <a:pt x="493" y="803"/>
                  </a:lnTo>
                  <a:lnTo>
                    <a:pt x="453" y="813"/>
                  </a:lnTo>
                  <a:lnTo>
                    <a:pt x="393" y="783"/>
                  </a:lnTo>
                  <a:lnTo>
                    <a:pt x="254" y="712"/>
                  </a:lnTo>
                  <a:lnTo>
                    <a:pt x="139" y="663"/>
                  </a:lnTo>
                  <a:lnTo>
                    <a:pt x="59" y="608"/>
                  </a:lnTo>
                  <a:lnTo>
                    <a:pt x="6" y="559"/>
                  </a:lnTo>
                  <a:lnTo>
                    <a:pt x="0" y="500"/>
                  </a:lnTo>
                  <a:lnTo>
                    <a:pt x="29" y="422"/>
                  </a:lnTo>
                  <a:lnTo>
                    <a:pt x="89" y="305"/>
                  </a:lnTo>
                  <a:lnTo>
                    <a:pt x="145" y="208"/>
                  </a:lnTo>
                  <a:lnTo>
                    <a:pt x="215" y="107"/>
                  </a:lnTo>
                  <a:lnTo>
                    <a:pt x="268" y="48"/>
                  </a:lnTo>
                  <a:lnTo>
                    <a:pt x="334" y="19"/>
                  </a:lnTo>
                  <a:lnTo>
                    <a:pt x="307" y="1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Freeform 24">
              <a:extLst>
                <a:ext uri="{FF2B5EF4-FFF2-40B4-BE49-F238E27FC236}">
                  <a16:creationId xmlns:a16="http://schemas.microsoft.com/office/drawing/2014/main" id="{F218CC1D-2468-4D9B-B377-3AC40531E3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0" y="2096"/>
              <a:ext cx="275" cy="763"/>
            </a:xfrm>
            <a:custGeom>
              <a:avLst/>
              <a:gdLst>
                <a:gd name="T0" fmla="*/ 17 w 275"/>
                <a:gd name="T1" fmla="*/ 59 h 763"/>
                <a:gd name="T2" fmla="*/ 27 w 275"/>
                <a:gd name="T3" fmla="*/ 20 h 763"/>
                <a:gd name="T4" fmla="*/ 70 w 275"/>
                <a:gd name="T5" fmla="*/ 0 h 763"/>
                <a:gd name="T6" fmla="*/ 109 w 275"/>
                <a:gd name="T7" fmla="*/ 0 h 763"/>
                <a:gd name="T8" fmla="*/ 159 w 275"/>
                <a:gd name="T9" fmla="*/ 29 h 763"/>
                <a:gd name="T10" fmla="*/ 206 w 275"/>
                <a:gd name="T11" fmla="*/ 98 h 763"/>
                <a:gd name="T12" fmla="*/ 239 w 275"/>
                <a:gd name="T13" fmla="*/ 169 h 763"/>
                <a:gd name="T14" fmla="*/ 255 w 275"/>
                <a:gd name="T15" fmla="*/ 266 h 763"/>
                <a:gd name="T16" fmla="*/ 269 w 275"/>
                <a:gd name="T17" fmla="*/ 380 h 763"/>
                <a:gd name="T18" fmla="*/ 275 w 275"/>
                <a:gd name="T19" fmla="*/ 490 h 763"/>
                <a:gd name="T20" fmla="*/ 275 w 275"/>
                <a:gd name="T21" fmla="*/ 633 h 763"/>
                <a:gd name="T22" fmla="*/ 255 w 275"/>
                <a:gd name="T23" fmla="*/ 721 h 763"/>
                <a:gd name="T24" fmla="*/ 219 w 275"/>
                <a:gd name="T25" fmla="*/ 753 h 763"/>
                <a:gd name="T26" fmla="*/ 156 w 275"/>
                <a:gd name="T27" fmla="*/ 763 h 763"/>
                <a:gd name="T28" fmla="*/ 90 w 275"/>
                <a:gd name="T29" fmla="*/ 760 h 763"/>
                <a:gd name="T30" fmla="*/ 56 w 275"/>
                <a:gd name="T31" fmla="*/ 721 h 763"/>
                <a:gd name="T32" fmla="*/ 37 w 275"/>
                <a:gd name="T33" fmla="*/ 653 h 763"/>
                <a:gd name="T34" fmla="*/ 20 w 275"/>
                <a:gd name="T35" fmla="*/ 585 h 763"/>
                <a:gd name="T36" fmla="*/ 7 w 275"/>
                <a:gd name="T37" fmla="*/ 461 h 763"/>
                <a:gd name="T38" fmla="*/ 0 w 275"/>
                <a:gd name="T39" fmla="*/ 322 h 763"/>
                <a:gd name="T40" fmla="*/ 0 w 275"/>
                <a:gd name="T41" fmla="*/ 159 h 763"/>
                <a:gd name="T42" fmla="*/ 17 w 275"/>
                <a:gd name="T43" fmla="*/ 88 h 763"/>
                <a:gd name="T44" fmla="*/ 17 w 275"/>
                <a:gd name="T45" fmla="*/ 59 h 76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75" h="763">
                  <a:moveTo>
                    <a:pt x="17" y="59"/>
                  </a:moveTo>
                  <a:lnTo>
                    <a:pt x="27" y="20"/>
                  </a:lnTo>
                  <a:lnTo>
                    <a:pt x="70" y="0"/>
                  </a:lnTo>
                  <a:lnTo>
                    <a:pt x="109" y="0"/>
                  </a:lnTo>
                  <a:lnTo>
                    <a:pt x="159" y="29"/>
                  </a:lnTo>
                  <a:lnTo>
                    <a:pt x="206" y="98"/>
                  </a:lnTo>
                  <a:lnTo>
                    <a:pt x="239" y="169"/>
                  </a:lnTo>
                  <a:lnTo>
                    <a:pt x="255" y="266"/>
                  </a:lnTo>
                  <a:lnTo>
                    <a:pt x="269" y="380"/>
                  </a:lnTo>
                  <a:lnTo>
                    <a:pt x="275" y="490"/>
                  </a:lnTo>
                  <a:lnTo>
                    <a:pt x="275" y="633"/>
                  </a:lnTo>
                  <a:lnTo>
                    <a:pt x="255" y="721"/>
                  </a:lnTo>
                  <a:lnTo>
                    <a:pt x="219" y="753"/>
                  </a:lnTo>
                  <a:lnTo>
                    <a:pt x="156" y="763"/>
                  </a:lnTo>
                  <a:lnTo>
                    <a:pt x="90" y="760"/>
                  </a:lnTo>
                  <a:lnTo>
                    <a:pt x="56" y="721"/>
                  </a:lnTo>
                  <a:lnTo>
                    <a:pt x="37" y="653"/>
                  </a:lnTo>
                  <a:lnTo>
                    <a:pt x="20" y="585"/>
                  </a:lnTo>
                  <a:lnTo>
                    <a:pt x="7" y="461"/>
                  </a:lnTo>
                  <a:lnTo>
                    <a:pt x="0" y="322"/>
                  </a:lnTo>
                  <a:lnTo>
                    <a:pt x="0" y="159"/>
                  </a:lnTo>
                  <a:lnTo>
                    <a:pt x="17" y="88"/>
                  </a:lnTo>
                  <a:lnTo>
                    <a:pt x="17" y="5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Freeform 25">
              <a:extLst>
                <a:ext uri="{FF2B5EF4-FFF2-40B4-BE49-F238E27FC236}">
                  <a16:creationId xmlns:a16="http://schemas.microsoft.com/office/drawing/2014/main" id="{35321613-A5D9-48F9-AD1A-73D6F34E9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7" y="2117"/>
              <a:ext cx="420" cy="586"/>
            </a:xfrm>
            <a:custGeom>
              <a:avLst/>
              <a:gdLst>
                <a:gd name="T0" fmla="*/ 23 w 420"/>
                <a:gd name="T1" fmla="*/ 0 h 586"/>
                <a:gd name="T2" fmla="*/ 109 w 420"/>
                <a:gd name="T3" fmla="*/ 10 h 586"/>
                <a:gd name="T4" fmla="*/ 198 w 420"/>
                <a:gd name="T5" fmla="*/ 26 h 586"/>
                <a:gd name="T6" fmla="*/ 291 w 420"/>
                <a:gd name="T7" fmla="*/ 78 h 586"/>
                <a:gd name="T8" fmla="*/ 357 w 420"/>
                <a:gd name="T9" fmla="*/ 117 h 586"/>
                <a:gd name="T10" fmla="*/ 400 w 420"/>
                <a:gd name="T11" fmla="*/ 173 h 586"/>
                <a:gd name="T12" fmla="*/ 420 w 420"/>
                <a:gd name="T13" fmla="*/ 205 h 586"/>
                <a:gd name="T14" fmla="*/ 380 w 420"/>
                <a:gd name="T15" fmla="*/ 300 h 586"/>
                <a:gd name="T16" fmla="*/ 317 w 420"/>
                <a:gd name="T17" fmla="*/ 358 h 586"/>
                <a:gd name="T18" fmla="*/ 241 w 420"/>
                <a:gd name="T19" fmla="*/ 400 h 586"/>
                <a:gd name="T20" fmla="*/ 201 w 420"/>
                <a:gd name="T21" fmla="*/ 426 h 586"/>
                <a:gd name="T22" fmla="*/ 132 w 420"/>
                <a:gd name="T23" fmla="*/ 439 h 586"/>
                <a:gd name="T24" fmla="*/ 129 w 420"/>
                <a:gd name="T25" fmla="*/ 465 h 586"/>
                <a:gd name="T26" fmla="*/ 182 w 420"/>
                <a:gd name="T27" fmla="*/ 488 h 586"/>
                <a:gd name="T28" fmla="*/ 258 w 420"/>
                <a:gd name="T29" fmla="*/ 508 h 586"/>
                <a:gd name="T30" fmla="*/ 330 w 420"/>
                <a:gd name="T31" fmla="*/ 547 h 586"/>
                <a:gd name="T32" fmla="*/ 301 w 420"/>
                <a:gd name="T33" fmla="*/ 576 h 586"/>
                <a:gd name="T34" fmla="*/ 271 w 420"/>
                <a:gd name="T35" fmla="*/ 586 h 586"/>
                <a:gd name="T36" fmla="*/ 228 w 420"/>
                <a:gd name="T37" fmla="*/ 543 h 586"/>
                <a:gd name="T38" fmla="*/ 162 w 420"/>
                <a:gd name="T39" fmla="*/ 517 h 586"/>
                <a:gd name="T40" fmla="*/ 109 w 420"/>
                <a:gd name="T41" fmla="*/ 498 h 586"/>
                <a:gd name="T42" fmla="*/ 109 w 420"/>
                <a:gd name="T43" fmla="*/ 459 h 586"/>
                <a:gd name="T44" fmla="*/ 119 w 420"/>
                <a:gd name="T45" fmla="*/ 417 h 586"/>
                <a:gd name="T46" fmla="*/ 152 w 420"/>
                <a:gd name="T47" fmla="*/ 400 h 586"/>
                <a:gd name="T48" fmla="*/ 258 w 420"/>
                <a:gd name="T49" fmla="*/ 358 h 586"/>
                <a:gd name="T50" fmla="*/ 317 w 420"/>
                <a:gd name="T51" fmla="*/ 293 h 586"/>
                <a:gd name="T52" fmla="*/ 360 w 420"/>
                <a:gd name="T53" fmla="*/ 225 h 586"/>
                <a:gd name="T54" fmla="*/ 350 w 420"/>
                <a:gd name="T55" fmla="*/ 192 h 586"/>
                <a:gd name="T56" fmla="*/ 317 w 420"/>
                <a:gd name="T57" fmla="*/ 153 h 586"/>
                <a:gd name="T58" fmla="*/ 238 w 420"/>
                <a:gd name="T59" fmla="*/ 98 h 586"/>
                <a:gd name="T60" fmla="*/ 142 w 420"/>
                <a:gd name="T61" fmla="*/ 78 h 586"/>
                <a:gd name="T62" fmla="*/ 79 w 420"/>
                <a:gd name="T63" fmla="*/ 75 h 586"/>
                <a:gd name="T64" fmla="*/ 23 w 420"/>
                <a:gd name="T65" fmla="*/ 75 h 586"/>
                <a:gd name="T66" fmla="*/ 0 w 420"/>
                <a:gd name="T67" fmla="*/ 39 h 586"/>
                <a:gd name="T68" fmla="*/ 23 w 420"/>
                <a:gd name="T69" fmla="*/ 0 h 58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20" h="586">
                  <a:moveTo>
                    <a:pt x="23" y="0"/>
                  </a:moveTo>
                  <a:lnTo>
                    <a:pt x="109" y="10"/>
                  </a:lnTo>
                  <a:lnTo>
                    <a:pt x="198" y="26"/>
                  </a:lnTo>
                  <a:lnTo>
                    <a:pt x="291" y="78"/>
                  </a:lnTo>
                  <a:lnTo>
                    <a:pt x="357" y="117"/>
                  </a:lnTo>
                  <a:lnTo>
                    <a:pt x="400" y="173"/>
                  </a:lnTo>
                  <a:lnTo>
                    <a:pt x="420" y="205"/>
                  </a:lnTo>
                  <a:lnTo>
                    <a:pt x="380" y="300"/>
                  </a:lnTo>
                  <a:lnTo>
                    <a:pt x="317" y="358"/>
                  </a:lnTo>
                  <a:lnTo>
                    <a:pt x="241" y="400"/>
                  </a:lnTo>
                  <a:lnTo>
                    <a:pt x="201" y="426"/>
                  </a:lnTo>
                  <a:lnTo>
                    <a:pt x="132" y="439"/>
                  </a:lnTo>
                  <a:lnTo>
                    <a:pt x="129" y="465"/>
                  </a:lnTo>
                  <a:lnTo>
                    <a:pt x="182" y="488"/>
                  </a:lnTo>
                  <a:lnTo>
                    <a:pt x="258" y="508"/>
                  </a:lnTo>
                  <a:lnTo>
                    <a:pt x="330" y="547"/>
                  </a:lnTo>
                  <a:lnTo>
                    <a:pt x="301" y="576"/>
                  </a:lnTo>
                  <a:lnTo>
                    <a:pt x="271" y="586"/>
                  </a:lnTo>
                  <a:lnTo>
                    <a:pt x="228" y="543"/>
                  </a:lnTo>
                  <a:lnTo>
                    <a:pt x="162" y="517"/>
                  </a:lnTo>
                  <a:lnTo>
                    <a:pt x="109" y="498"/>
                  </a:lnTo>
                  <a:lnTo>
                    <a:pt x="109" y="459"/>
                  </a:lnTo>
                  <a:lnTo>
                    <a:pt x="119" y="417"/>
                  </a:lnTo>
                  <a:lnTo>
                    <a:pt x="152" y="400"/>
                  </a:lnTo>
                  <a:lnTo>
                    <a:pt x="258" y="358"/>
                  </a:lnTo>
                  <a:lnTo>
                    <a:pt x="317" y="293"/>
                  </a:lnTo>
                  <a:lnTo>
                    <a:pt x="360" y="225"/>
                  </a:lnTo>
                  <a:lnTo>
                    <a:pt x="350" y="192"/>
                  </a:lnTo>
                  <a:lnTo>
                    <a:pt x="317" y="153"/>
                  </a:lnTo>
                  <a:lnTo>
                    <a:pt x="238" y="98"/>
                  </a:lnTo>
                  <a:lnTo>
                    <a:pt x="142" y="78"/>
                  </a:lnTo>
                  <a:lnTo>
                    <a:pt x="79" y="75"/>
                  </a:lnTo>
                  <a:lnTo>
                    <a:pt x="23" y="75"/>
                  </a:lnTo>
                  <a:lnTo>
                    <a:pt x="0" y="39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Freeform 26">
              <a:extLst>
                <a:ext uri="{FF2B5EF4-FFF2-40B4-BE49-F238E27FC236}">
                  <a16:creationId xmlns:a16="http://schemas.microsoft.com/office/drawing/2014/main" id="{CA427B8B-C392-462A-B975-C96760E984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0" y="2781"/>
              <a:ext cx="511" cy="947"/>
            </a:xfrm>
            <a:custGeom>
              <a:avLst/>
              <a:gdLst>
                <a:gd name="T0" fmla="*/ 59 w 511"/>
                <a:gd name="T1" fmla="*/ 0 h 947"/>
                <a:gd name="T2" fmla="*/ 13 w 511"/>
                <a:gd name="T3" fmla="*/ 0 h 947"/>
                <a:gd name="T4" fmla="*/ 0 w 511"/>
                <a:gd name="T5" fmla="*/ 68 h 947"/>
                <a:gd name="T6" fmla="*/ 33 w 511"/>
                <a:gd name="T7" fmla="*/ 108 h 947"/>
                <a:gd name="T8" fmla="*/ 139 w 511"/>
                <a:gd name="T9" fmla="*/ 202 h 947"/>
                <a:gd name="T10" fmla="*/ 232 w 511"/>
                <a:gd name="T11" fmla="*/ 322 h 947"/>
                <a:gd name="T12" fmla="*/ 292 w 511"/>
                <a:gd name="T13" fmla="*/ 446 h 947"/>
                <a:gd name="T14" fmla="*/ 301 w 511"/>
                <a:gd name="T15" fmla="*/ 527 h 947"/>
                <a:gd name="T16" fmla="*/ 298 w 511"/>
                <a:gd name="T17" fmla="*/ 586 h 947"/>
                <a:gd name="T18" fmla="*/ 272 w 511"/>
                <a:gd name="T19" fmla="*/ 719 h 947"/>
                <a:gd name="T20" fmla="*/ 238 w 511"/>
                <a:gd name="T21" fmla="*/ 827 h 947"/>
                <a:gd name="T22" fmla="*/ 209 w 511"/>
                <a:gd name="T23" fmla="*/ 889 h 947"/>
                <a:gd name="T24" fmla="*/ 202 w 511"/>
                <a:gd name="T25" fmla="*/ 928 h 947"/>
                <a:gd name="T26" fmla="*/ 232 w 511"/>
                <a:gd name="T27" fmla="*/ 928 h 947"/>
                <a:gd name="T28" fmla="*/ 278 w 511"/>
                <a:gd name="T29" fmla="*/ 915 h 947"/>
                <a:gd name="T30" fmla="*/ 292 w 511"/>
                <a:gd name="T31" fmla="*/ 918 h 947"/>
                <a:gd name="T32" fmla="*/ 388 w 511"/>
                <a:gd name="T33" fmla="*/ 924 h 947"/>
                <a:gd name="T34" fmla="*/ 461 w 511"/>
                <a:gd name="T35" fmla="*/ 947 h 947"/>
                <a:gd name="T36" fmla="*/ 487 w 511"/>
                <a:gd name="T37" fmla="*/ 934 h 947"/>
                <a:gd name="T38" fmla="*/ 511 w 511"/>
                <a:gd name="T39" fmla="*/ 885 h 947"/>
                <a:gd name="T40" fmla="*/ 487 w 511"/>
                <a:gd name="T41" fmla="*/ 859 h 947"/>
                <a:gd name="T42" fmla="*/ 378 w 511"/>
                <a:gd name="T43" fmla="*/ 856 h 947"/>
                <a:gd name="T44" fmla="*/ 301 w 511"/>
                <a:gd name="T45" fmla="*/ 866 h 947"/>
                <a:gd name="T46" fmla="*/ 262 w 511"/>
                <a:gd name="T47" fmla="*/ 885 h 947"/>
                <a:gd name="T48" fmla="*/ 268 w 511"/>
                <a:gd name="T49" fmla="*/ 840 h 947"/>
                <a:gd name="T50" fmla="*/ 308 w 511"/>
                <a:gd name="T51" fmla="*/ 771 h 947"/>
                <a:gd name="T52" fmla="*/ 341 w 511"/>
                <a:gd name="T53" fmla="*/ 664 h 947"/>
                <a:gd name="T54" fmla="*/ 368 w 511"/>
                <a:gd name="T55" fmla="*/ 573 h 947"/>
                <a:gd name="T56" fmla="*/ 348 w 511"/>
                <a:gd name="T57" fmla="*/ 469 h 947"/>
                <a:gd name="T58" fmla="*/ 318 w 511"/>
                <a:gd name="T59" fmla="*/ 358 h 947"/>
                <a:gd name="T60" fmla="*/ 258 w 511"/>
                <a:gd name="T61" fmla="*/ 231 h 947"/>
                <a:gd name="T62" fmla="*/ 172 w 511"/>
                <a:gd name="T63" fmla="*/ 114 h 947"/>
                <a:gd name="T64" fmla="*/ 99 w 511"/>
                <a:gd name="T65" fmla="*/ 29 h 947"/>
                <a:gd name="T66" fmla="*/ 59 w 511"/>
                <a:gd name="T67" fmla="*/ 0 h 94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11" h="947">
                  <a:moveTo>
                    <a:pt x="59" y="0"/>
                  </a:moveTo>
                  <a:lnTo>
                    <a:pt x="13" y="0"/>
                  </a:lnTo>
                  <a:lnTo>
                    <a:pt x="0" y="68"/>
                  </a:lnTo>
                  <a:lnTo>
                    <a:pt x="33" y="108"/>
                  </a:lnTo>
                  <a:lnTo>
                    <a:pt x="139" y="202"/>
                  </a:lnTo>
                  <a:lnTo>
                    <a:pt x="232" y="322"/>
                  </a:lnTo>
                  <a:lnTo>
                    <a:pt x="292" y="446"/>
                  </a:lnTo>
                  <a:lnTo>
                    <a:pt x="301" y="527"/>
                  </a:lnTo>
                  <a:lnTo>
                    <a:pt x="298" y="586"/>
                  </a:lnTo>
                  <a:lnTo>
                    <a:pt x="272" y="719"/>
                  </a:lnTo>
                  <a:lnTo>
                    <a:pt x="238" y="827"/>
                  </a:lnTo>
                  <a:lnTo>
                    <a:pt x="209" y="889"/>
                  </a:lnTo>
                  <a:lnTo>
                    <a:pt x="202" y="928"/>
                  </a:lnTo>
                  <a:lnTo>
                    <a:pt x="232" y="928"/>
                  </a:lnTo>
                  <a:lnTo>
                    <a:pt x="278" y="915"/>
                  </a:lnTo>
                  <a:lnTo>
                    <a:pt x="292" y="918"/>
                  </a:lnTo>
                  <a:lnTo>
                    <a:pt x="388" y="924"/>
                  </a:lnTo>
                  <a:lnTo>
                    <a:pt x="461" y="947"/>
                  </a:lnTo>
                  <a:lnTo>
                    <a:pt x="487" y="934"/>
                  </a:lnTo>
                  <a:lnTo>
                    <a:pt x="511" y="885"/>
                  </a:lnTo>
                  <a:lnTo>
                    <a:pt x="487" y="859"/>
                  </a:lnTo>
                  <a:lnTo>
                    <a:pt x="378" y="856"/>
                  </a:lnTo>
                  <a:lnTo>
                    <a:pt x="301" y="866"/>
                  </a:lnTo>
                  <a:lnTo>
                    <a:pt x="262" y="885"/>
                  </a:lnTo>
                  <a:lnTo>
                    <a:pt x="268" y="840"/>
                  </a:lnTo>
                  <a:lnTo>
                    <a:pt x="308" y="771"/>
                  </a:lnTo>
                  <a:lnTo>
                    <a:pt x="341" y="664"/>
                  </a:lnTo>
                  <a:lnTo>
                    <a:pt x="368" y="573"/>
                  </a:lnTo>
                  <a:lnTo>
                    <a:pt x="348" y="469"/>
                  </a:lnTo>
                  <a:lnTo>
                    <a:pt x="318" y="358"/>
                  </a:lnTo>
                  <a:lnTo>
                    <a:pt x="258" y="231"/>
                  </a:lnTo>
                  <a:lnTo>
                    <a:pt x="172" y="114"/>
                  </a:lnTo>
                  <a:lnTo>
                    <a:pt x="99" y="29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Freeform 27">
              <a:extLst>
                <a:ext uri="{FF2B5EF4-FFF2-40B4-BE49-F238E27FC236}">
                  <a16:creationId xmlns:a16="http://schemas.microsoft.com/office/drawing/2014/main" id="{E8707FCD-749D-42D7-ACA6-338C0B45E5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9" y="2779"/>
              <a:ext cx="344" cy="965"/>
            </a:xfrm>
            <a:custGeom>
              <a:avLst/>
              <a:gdLst>
                <a:gd name="T0" fmla="*/ 238 w 344"/>
                <a:gd name="T1" fmla="*/ 0 h 965"/>
                <a:gd name="T2" fmla="*/ 195 w 344"/>
                <a:gd name="T3" fmla="*/ 91 h 965"/>
                <a:gd name="T4" fmla="*/ 165 w 344"/>
                <a:gd name="T5" fmla="*/ 224 h 965"/>
                <a:gd name="T6" fmla="*/ 129 w 344"/>
                <a:gd name="T7" fmla="*/ 371 h 965"/>
                <a:gd name="T8" fmla="*/ 96 w 344"/>
                <a:gd name="T9" fmla="*/ 520 h 965"/>
                <a:gd name="T10" fmla="*/ 96 w 344"/>
                <a:gd name="T11" fmla="*/ 575 h 965"/>
                <a:gd name="T12" fmla="*/ 129 w 344"/>
                <a:gd name="T13" fmla="*/ 673 h 965"/>
                <a:gd name="T14" fmla="*/ 175 w 344"/>
                <a:gd name="T15" fmla="*/ 725 h 965"/>
                <a:gd name="T16" fmla="*/ 218 w 344"/>
                <a:gd name="T17" fmla="*/ 790 h 965"/>
                <a:gd name="T18" fmla="*/ 248 w 344"/>
                <a:gd name="T19" fmla="*/ 838 h 965"/>
                <a:gd name="T20" fmla="*/ 235 w 344"/>
                <a:gd name="T21" fmla="*/ 861 h 965"/>
                <a:gd name="T22" fmla="*/ 159 w 344"/>
                <a:gd name="T23" fmla="*/ 871 h 965"/>
                <a:gd name="T24" fmla="*/ 36 w 344"/>
                <a:gd name="T25" fmla="*/ 890 h 965"/>
                <a:gd name="T26" fmla="*/ 0 w 344"/>
                <a:gd name="T27" fmla="*/ 920 h 965"/>
                <a:gd name="T28" fmla="*/ 30 w 344"/>
                <a:gd name="T29" fmla="*/ 946 h 965"/>
                <a:gd name="T30" fmla="*/ 99 w 344"/>
                <a:gd name="T31" fmla="*/ 965 h 965"/>
                <a:gd name="T32" fmla="*/ 179 w 344"/>
                <a:gd name="T33" fmla="*/ 926 h 965"/>
                <a:gd name="T34" fmla="*/ 238 w 344"/>
                <a:gd name="T35" fmla="*/ 900 h 965"/>
                <a:gd name="T36" fmla="*/ 314 w 344"/>
                <a:gd name="T37" fmla="*/ 890 h 965"/>
                <a:gd name="T38" fmla="*/ 344 w 344"/>
                <a:gd name="T39" fmla="*/ 881 h 965"/>
                <a:gd name="T40" fmla="*/ 334 w 344"/>
                <a:gd name="T41" fmla="*/ 848 h 965"/>
                <a:gd name="T42" fmla="*/ 248 w 344"/>
                <a:gd name="T43" fmla="*/ 764 h 965"/>
                <a:gd name="T44" fmla="*/ 198 w 344"/>
                <a:gd name="T45" fmla="*/ 676 h 965"/>
                <a:gd name="T46" fmla="*/ 155 w 344"/>
                <a:gd name="T47" fmla="*/ 617 h 965"/>
                <a:gd name="T48" fmla="*/ 149 w 344"/>
                <a:gd name="T49" fmla="*/ 559 h 965"/>
                <a:gd name="T50" fmla="*/ 169 w 344"/>
                <a:gd name="T51" fmla="*/ 462 h 965"/>
                <a:gd name="T52" fmla="*/ 215 w 344"/>
                <a:gd name="T53" fmla="*/ 361 h 965"/>
                <a:gd name="T54" fmla="*/ 265 w 344"/>
                <a:gd name="T55" fmla="*/ 189 h 965"/>
                <a:gd name="T56" fmla="*/ 308 w 344"/>
                <a:gd name="T57" fmla="*/ 88 h 965"/>
                <a:gd name="T58" fmla="*/ 304 w 344"/>
                <a:gd name="T59" fmla="*/ 29 h 965"/>
                <a:gd name="T60" fmla="*/ 265 w 344"/>
                <a:gd name="T61" fmla="*/ 0 h 965"/>
                <a:gd name="T62" fmla="*/ 238 w 344"/>
                <a:gd name="T63" fmla="*/ 0 h 96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44" h="965">
                  <a:moveTo>
                    <a:pt x="238" y="0"/>
                  </a:moveTo>
                  <a:lnTo>
                    <a:pt x="195" y="91"/>
                  </a:lnTo>
                  <a:lnTo>
                    <a:pt x="165" y="224"/>
                  </a:lnTo>
                  <a:lnTo>
                    <a:pt x="129" y="371"/>
                  </a:lnTo>
                  <a:lnTo>
                    <a:pt x="96" y="520"/>
                  </a:lnTo>
                  <a:lnTo>
                    <a:pt x="96" y="575"/>
                  </a:lnTo>
                  <a:lnTo>
                    <a:pt x="129" y="673"/>
                  </a:lnTo>
                  <a:lnTo>
                    <a:pt x="175" y="725"/>
                  </a:lnTo>
                  <a:lnTo>
                    <a:pt x="218" y="790"/>
                  </a:lnTo>
                  <a:lnTo>
                    <a:pt x="248" y="838"/>
                  </a:lnTo>
                  <a:lnTo>
                    <a:pt x="235" y="861"/>
                  </a:lnTo>
                  <a:lnTo>
                    <a:pt x="159" y="871"/>
                  </a:lnTo>
                  <a:lnTo>
                    <a:pt x="36" y="890"/>
                  </a:lnTo>
                  <a:lnTo>
                    <a:pt x="0" y="920"/>
                  </a:lnTo>
                  <a:lnTo>
                    <a:pt x="30" y="946"/>
                  </a:lnTo>
                  <a:lnTo>
                    <a:pt x="99" y="965"/>
                  </a:lnTo>
                  <a:lnTo>
                    <a:pt x="179" y="926"/>
                  </a:lnTo>
                  <a:lnTo>
                    <a:pt x="238" y="900"/>
                  </a:lnTo>
                  <a:lnTo>
                    <a:pt x="314" y="890"/>
                  </a:lnTo>
                  <a:lnTo>
                    <a:pt x="344" y="881"/>
                  </a:lnTo>
                  <a:lnTo>
                    <a:pt x="334" y="848"/>
                  </a:lnTo>
                  <a:lnTo>
                    <a:pt x="248" y="764"/>
                  </a:lnTo>
                  <a:lnTo>
                    <a:pt x="198" y="676"/>
                  </a:lnTo>
                  <a:lnTo>
                    <a:pt x="155" y="617"/>
                  </a:lnTo>
                  <a:lnTo>
                    <a:pt x="149" y="559"/>
                  </a:lnTo>
                  <a:lnTo>
                    <a:pt x="169" y="462"/>
                  </a:lnTo>
                  <a:lnTo>
                    <a:pt x="215" y="361"/>
                  </a:lnTo>
                  <a:lnTo>
                    <a:pt x="265" y="189"/>
                  </a:lnTo>
                  <a:lnTo>
                    <a:pt x="308" y="88"/>
                  </a:lnTo>
                  <a:lnTo>
                    <a:pt x="304" y="29"/>
                  </a:lnTo>
                  <a:lnTo>
                    <a:pt x="265" y="0"/>
                  </a:lnTo>
                  <a:lnTo>
                    <a:pt x="23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69" name="Group 29">
            <a:extLst>
              <a:ext uri="{FF2B5EF4-FFF2-40B4-BE49-F238E27FC236}">
                <a16:creationId xmlns:a16="http://schemas.microsoft.com/office/drawing/2014/main" id="{399E05EA-480B-4253-BABC-F3058ED32351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886200"/>
            <a:ext cx="334963" cy="457200"/>
            <a:chOff x="2817" y="1229"/>
            <a:chExt cx="211" cy="285"/>
          </a:xfrm>
        </p:grpSpPr>
        <p:sp>
          <p:nvSpPr>
            <p:cNvPr id="11271" name="Freeform 30">
              <a:extLst>
                <a:ext uri="{FF2B5EF4-FFF2-40B4-BE49-F238E27FC236}">
                  <a16:creationId xmlns:a16="http://schemas.microsoft.com/office/drawing/2014/main" id="{DB5A844D-94CC-4F2B-A919-65238BC44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8" y="1229"/>
              <a:ext cx="170" cy="198"/>
            </a:xfrm>
            <a:custGeom>
              <a:avLst/>
              <a:gdLst>
                <a:gd name="T0" fmla="*/ 20 w 170"/>
                <a:gd name="T1" fmla="*/ 9 h 198"/>
                <a:gd name="T2" fmla="*/ 66 w 170"/>
                <a:gd name="T3" fmla="*/ 0 h 198"/>
                <a:gd name="T4" fmla="*/ 110 w 170"/>
                <a:gd name="T5" fmla="*/ 3 h 198"/>
                <a:gd name="T6" fmla="*/ 150 w 170"/>
                <a:gd name="T7" fmla="*/ 22 h 198"/>
                <a:gd name="T8" fmla="*/ 170 w 170"/>
                <a:gd name="T9" fmla="*/ 58 h 198"/>
                <a:gd name="T10" fmla="*/ 170 w 170"/>
                <a:gd name="T11" fmla="*/ 87 h 198"/>
                <a:gd name="T12" fmla="*/ 150 w 170"/>
                <a:gd name="T13" fmla="*/ 126 h 198"/>
                <a:gd name="T14" fmla="*/ 116 w 170"/>
                <a:gd name="T15" fmla="*/ 149 h 198"/>
                <a:gd name="T16" fmla="*/ 66 w 170"/>
                <a:gd name="T17" fmla="*/ 149 h 198"/>
                <a:gd name="T18" fmla="*/ 36 w 170"/>
                <a:gd name="T19" fmla="*/ 168 h 198"/>
                <a:gd name="T20" fmla="*/ 26 w 170"/>
                <a:gd name="T21" fmla="*/ 198 h 198"/>
                <a:gd name="T22" fmla="*/ 0 w 170"/>
                <a:gd name="T23" fmla="*/ 188 h 198"/>
                <a:gd name="T24" fmla="*/ 10 w 170"/>
                <a:gd name="T25" fmla="*/ 149 h 198"/>
                <a:gd name="T26" fmla="*/ 46 w 170"/>
                <a:gd name="T27" fmla="*/ 126 h 198"/>
                <a:gd name="T28" fmla="*/ 106 w 170"/>
                <a:gd name="T29" fmla="*/ 120 h 198"/>
                <a:gd name="T30" fmla="*/ 130 w 170"/>
                <a:gd name="T31" fmla="*/ 97 h 198"/>
                <a:gd name="T32" fmla="*/ 136 w 170"/>
                <a:gd name="T33" fmla="*/ 61 h 198"/>
                <a:gd name="T34" fmla="*/ 110 w 170"/>
                <a:gd name="T35" fmla="*/ 29 h 198"/>
                <a:gd name="T36" fmla="*/ 70 w 170"/>
                <a:gd name="T37" fmla="*/ 29 h 198"/>
                <a:gd name="T38" fmla="*/ 26 w 170"/>
                <a:gd name="T39" fmla="*/ 39 h 198"/>
                <a:gd name="T40" fmla="*/ 10 w 170"/>
                <a:gd name="T41" fmla="*/ 29 h 198"/>
                <a:gd name="T42" fmla="*/ 20 w 170"/>
                <a:gd name="T43" fmla="*/ 9 h 19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0" h="198">
                  <a:moveTo>
                    <a:pt x="20" y="9"/>
                  </a:moveTo>
                  <a:lnTo>
                    <a:pt x="66" y="0"/>
                  </a:lnTo>
                  <a:lnTo>
                    <a:pt x="110" y="3"/>
                  </a:lnTo>
                  <a:lnTo>
                    <a:pt x="150" y="22"/>
                  </a:lnTo>
                  <a:lnTo>
                    <a:pt x="170" y="58"/>
                  </a:lnTo>
                  <a:lnTo>
                    <a:pt x="170" y="87"/>
                  </a:lnTo>
                  <a:lnTo>
                    <a:pt x="150" y="126"/>
                  </a:lnTo>
                  <a:lnTo>
                    <a:pt x="116" y="149"/>
                  </a:lnTo>
                  <a:lnTo>
                    <a:pt x="66" y="149"/>
                  </a:lnTo>
                  <a:lnTo>
                    <a:pt x="36" y="168"/>
                  </a:lnTo>
                  <a:lnTo>
                    <a:pt x="26" y="198"/>
                  </a:lnTo>
                  <a:lnTo>
                    <a:pt x="0" y="188"/>
                  </a:lnTo>
                  <a:lnTo>
                    <a:pt x="10" y="149"/>
                  </a:lnTo>
                  <a:lnTo>
                    <a:pt x="46" y="126"/>
                  </a:lnTo>
                  <a:lnTo>
                    <a:pt x="106" y="120"/>
                  </a:lnTo>
                  <a:lnTo>
                    <a:pt x="130" y="97"/>
                  </a:lnTo>
                  <a:lnTo>
                    <a:pt x="136" y="61"/>
                  </a:lnTo>
                  <a:lnTo>
                    <a:pt x="110" y="29"/>
                  </a:lnTo>
                  <a:lnTo>
                    <a:pt x="70" y="29"/>
                  </a:lnTo>
                  <a:lnTo>
                    <a:pt x="26" y="39"/>
                  </a:lnTo>
                  <a:lnTo>
                    <a:pt x="10" y="29"/>
                  </a:lnTo>
                  <a:lnTo>
                    <a:pt x="20" y="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Freeform 31">
              <a:extLst>
                <a:ext uri="{FF2B5EF4-FFF2-40B4-BE49-F238E27FC236}">
                  <a16:creationId xmlns:a16="http://schemas.microsoft.com/office/drawing/2014/main" id="{71475421-C388-4215-94AB-0F0C42B89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7" y="1460"/>
              <a:ext cx="53" cy="54"/>
            </a:xfrm>
            <a:custGeom>
              <a:avLst/>
              <a:gdLst>
                <a:gd name="T0" fmla="*/ 53 w 53"/>
                <a:gd name="T1" fmla="*/ 3 h 54"/>
                <a:gd name="T2" fmla="*/ 26 w 53"/>
                <a:gd name="T3" fmla="*/ 0 h 54"/>
                <a:gd name="T4" fmla="*/ 8 w 53"/>
                <a:gd name="T5" fmla="*/ 20 h 54"/>
                <a:gd name="T6" fmla="*/ 0 w 53"/>
                <a:gd name="T7" fmla="*/ 51 h 54"/>
                <a:gd name="T8" fmla="*/ 26 w 53"/>
                <a:gd name="T9" fmla="*/ 54 h 54"/>
                <a:gd name="T10" fmla="*/ 48 w 53"/>
                <a:gd name="T11" fmla="*/ 40 h 54"/>
                <a:gd name="T12" fmla="*/ 53 w 53"/>
                <a:gd name="T13" fmla="*/ 3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3" h="54">
                  <a:moveTo>
                    <a:pt x="53" y="3"/>
                  </a:moveTo>
                  <a:lnTo>
                    <a:pt x="26" y="0"/>
                  </a:lnTo>
                  <a:lnTo>
                    <a:pt x="8" y="20"/>
                  </a:lnTo>
                  <a:lnTo>
                    <a:pt x="0" y="51"/>
                  </a:lnTo>
                  <a:lnTo>
                    <a:pt x="26" y="54"/>
                  </a:lnTo>
                  <a:lnTo>
                    <a:pt x="48" y="40"/>
                  </a:lnTo>
                  <a:lnTo>
                    <a:pt x="53" y="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0" name="Slide Number Placeholder 1">
            <a:extLst>
              <a:ext uri="{FF2B5EF4-FFF2-40B4-BE49-F238E27FC236}">
                <a16:creationId xmlns:a16="http://schemas.microsoft.com/office/drawing/2014/main" id="{428A2AFE-B839-4200-A089-7DD187F83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E0D68BFA-5A27-4D60-B793-33C81ABEC0FE}" type="slidenum">
              <a:rPr lang="en-US" altLang="en-US">
                <a:solidFill>
                  <a:srgbClr val="FEFEFE"/>
                </a:solidFill>
              </a:rPr>
              <a:pPr/>
              <a:t>3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>
            <a:extLst>
              <a:ext uri="{FF2B5EF4-FFF2-40B4-BE49-F238E27FC236}">
                <a16:creationId xmlns:a16="http://schemas.microsoft.com/office/drawing/2014/main" id="{67BF0AB7-4DD6-4F62-ADF1-FA52B3FDB2D0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447800"/>
            <a:ext cx="7924800" cy="2235200"/>
            <a:chOff x="576" y="912"/>
            <a:chExt cx="4992" cy="1408"/>
          </a:xfrm>
        </p:grpSpPr>
        <p:pic>
          <p:nvPicPr>
            <p:cNvPr id="39941" name="Picture 3">
              <a:extLst>
                <a:ext uri="{FF2B5EF4-FFF2-40B4-BE49-F238E27FC236}">
                  <a16:creationId xmlns:a16="http://schemas.microsoft.com/office/drawing/2014/main" id="{AFA8D4C6-E626-496B-9F03-CE832E0D13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6" y="912"/>
              <a:ext cx="2232" cy="1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942" name="Picture 4">
              <a:extLst>
                <a:ext uri="{FF2B5EF4-FFF2-40B4-BE49-F238E27FC236}">
                  <a16:creationId xmlns:a16="http://schemas.microsoft.com/office/drawing/2014/main" id="{11FCB243-1743-4130-B0EF-EFCC7F16B7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008"/>
              <a:ext cx="2200" cy="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9939" name="Rectangle 5">
            <a:extLst>
              <a:ext uri="{FF2B5EF4-FFF2-40B4-BE49-F238E27FC236}">
                <a16:creationId xmlns:a16="http://schemas.microsoft.com/office/drawing/2014/main" id="{1EFA9A8C-9795-4AC0-86FB-D1A16A9D1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altLang="en-US" sz="4400" b="1" i="1"/>
              <a:t>Problem #1</a:t>
            </a:r>
            <a:endParaRPr lang="en-US" altLang="en-US" sz="4400">
              <a:latin typeface="Times" panose="02020603050405020304" pitchFamily="18" charset="0"/>
            </a:endParaRPr>
          </a:p>
        </p:txBody>
      </p:sp>
      <p:sp>
        <p:nvSpPr>
          <p:cNvPr id="39940" name="Slide Number Placeholder 1">
            <a:extLst>
              <a:ext uri="{FF2B5EF4-FFF2-40B4-BE49-F238E27FC236}">
                <a16:creationId xmlns:a16="http://schemas.microsoft.com/office/drawing/2014/main" id="{0B91A723-19B8-4F61-BB4F-D6FA9283F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EE1BD47E-279A-4A67-B7A5-9B638B6C2725}" type="slidenum">
              <a:rPr lang="en-US" altLang="en-US">
                <a:solidFill>
                  <a:srgbClr val="FEFEFE"/>
                </a:solidFill>
              </a:rPr>
              <a:pPr/>
              <a:t>30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0CF5BFD9-ABEA-4D7F-A650-76A0EE9FBF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0750" y="609600"/>
            <a:ext cx="7024688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Step 1: </a:t>
            </a:r>
            <a:r>
              <a:rPr lang="en-US" altLang="en-US" b="1" i="1">
                <a:latin typeface="Times" panose="02020603050405020304" pitchFamily="18" charset="0"/>
              </a:rPr>
              <a:t>Mark the Given</a:t>
            </a:r>
            <a:endParaRPr lang="en-US" altLang="en-US">
              <a:latin typeface="Times" panose="02020603050405020304" pitchFamily="18" charset="0"/>
            </a:endParaRPr>
          </a:p>
        </p:txBody>
      </p:sp>
      <p:pic>
        <p:nvPicPr>
          <p:cNvPr id="40963" name="Picture 3">
            <a:extLst>
              <a:ext uri="{FF2B5EF4-FFF2-40B4-BE49-F238E27FC236}">
                <a16:creationId xmlns:a16="http://schemas.microsoft.com/office/drawing/2014/main" id="{987FD187-26F7-4D70-A3EA-192B3E75B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1447800"/>
            <a:ext cx="35433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4" name="Picture 4">
            <a:extLst>
              <a:ext uri="{FF2B5EF4-FFF2-40B4-BE49-F238E27FC236}">
                <a16:creationId xmlns:a16="http://schemas.microsoft.com/office/drawing/2014/main" id="{71751935-5A8E-4D56-A14E-1373EC581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4925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6565" name="Group 5">
            <a:extLst>
              <a:ext uri="{FF2B5EF4-FFF2-40B4-BE49-F238E27FC236}">
                <a16:creationId xmlns:a16="http://schemas.microsoft.com/office/drawing/2014/main" id="{2734B134-8567-43C7-8605-DFDF55217BA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905000"/>
            <a:ext cx="533400" cy="1295400"/>
            <a:chOff x="4272" y="1200"/>
            <a:chExt cx="336" cy="816"/>
          </a:xfrm>
        </p:grpSpPr>
        <p:sp>
          <p:nvSpPr>
            <p:cNvPr id="40972" name="Line 6">
              <a:extLst>
                <a:ext uri="{FF2B5EF4-FFF2-40B4-BE49-F238E27FC236}">
                  <a16:creationId xmlns:a16="http://schemas.microsoft.com/office/drawing/2014/main" id="{BE816AA1-64E3-4D6B-B6A9-92E335C5AC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200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3" name="Line 7">
              <a:extLst>
                <a:ext uri="{FF2B5EF4-FFF2-40B4-BE49-F238E27FC236}">
                  <a16:creationId xmlns:a16="http://schemas.microsoft.com/office/drawing/2014/main" id="{B920B27E-E362-4A59-85D9-4CA67A2141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182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6568" name="Group 8">
            <a:extLst>
              <a:ext uri="{FF2B5EF4-FFF2-40B4-BE49-F238E27FC236}">
                <a16:creationId xmlns:a16="http://schemas.microsoft.com/office/drawing/2014/main" id="{F98E4E0F-CD92-4342-B065-2D49E4906F59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590800"/>
            <a:ext cx="2438400" cy="76200"/>
            <a:chOff x="3648" y="1632"/>
            <a:chExt cx="1536" cy="48"/>
          </a:xfrm>
        </p:grpSpPr>
        <p:sp>
          <p:nvSpPr>
            <p:cNvPr id="40968" name="Line 9">
              <a:extLst>
                <a:ext uri="{FF2B5EF4-FFF2-40B4-BE49-F238E27FC236}">
                  <a16:creationId xmlns:a16="http://schemas.microsoft.com/office/drawing/2014/main" id="{DC2CBFC6-BA34-4F05-9E18-58A741E85CF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3744" y="158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9" name="Line 10">
              <a:extLst>
                <a:ext uri="{FF2B5EF4-FFF2-40B4-BE49-F238E27FC236}">
                  <a16:creationId xmlns:a16="http://schemas.microsoft.com/office/drawing/2014/main" id="{0106BAA3-AA9E-4BA1-9BF2-B1458AB1841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3792" y="1536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0" name="Line 11">
              <a:extLst>
                <a:ext uri="{FF2B5EF4-FFF2-40B4-BE49-F238E27FC236}">
                  <a16:creationId xmlns:a16="http://schemas.microsoft.com/office/drawing/2014/main" id="{1A805C99-4056-4B8A-98D8-26D7EF9C206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5040" y="158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1" name="Line 12">
              <a:extLst>
                <a:ext uri="{FF2B5EF4-FFF2-40B4-BE49-F238E27FC236}">
                  <a16:creationId xmlns:a16="http://schemas.microsoft.com/office/drawing/2014/main" id="{97C3482C-8C93-4EEB-9342-D2D2D672B1B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5088" y="1536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67" name="Slide Number Placeholder 1">
            <a:extLst>
              <a:ext uri="{FF2B5EF4-FFF2-40B4-BE49-F238E27FC236}">
                <a16:creationId xmlns:a16="http://schemas.microsoft.com/office/drawing/2014/main" id="{8FEB2FCE-03D5-4114-A90E-4D5FA8C17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265E68AC-DB1D-44B8-BE82-09256AF3F199}" type="slidenum">
              <a:rPr lang="en-US" altLang="en-US">
                <a:solidFill>
                  <a:srgbClr val="FEFEFE"/>
                </a:solidFill>
              </a:rPr>
              <a:pPr/>
              <a:t>31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9431D1C8-52F0-4E6F-9A51-20C6D3121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3" y="333375"/>
            <a:ext cx="32273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3600">
                <a:solidFill>
                  <a:srgbClr val="0000FF"/>
                </a:solidFill>
                <a:latin typeface="Times" panose="02020603050405020304" pitchFamily="18" charset="0"/>
              </a:rPr>
              <a:t>Reflexive Sides</a:t>
            </a:r>
            <a:endParaRPr lang="en-US" altLang="en-US" sz="3600">
              <a:latin typeface="Times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 altLang="en-US" sz="3600">
                <a:latin typeface="Times" panose="02020603050405020304" pitchFamily="18" charset="0"/>
              </a:rPr>
              <a:t>Vertical Angles</a:t>
            </a:r>
          </a:p>
        </p:txBody>
      </p:sp>
      <p:pic>
        <p:nvPicPr>
          <p:cNvPr id="41987" name="Picture 3">
            <a:extLst>
              <a:ext uri="{FF2B5EF4-FFF2-40B4-BE49-F238E27FC236}">
                <a16:creationId xmlns:a16="http://schemas.microsoft.com/office/drawing/2014/main" id="{4DAA54AF-B47D-434F-B087-E480B8297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1447800"/>
            <a:ext cx="35433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88" name="Picture 4">
            <a:extLst>
              <a:ext uri="{FF2B5EF4-FFF2-40B4-BE49-F238E27FC236}">
                <a16:creationId xmlns:a16="http://schemas.microsoft.com/office/drawing/2014/main" id="{7D334404-B875-4DC4-8350-0C880AA61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4925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989" name="Group 5">
            <a:extLst>
              <a:ext uri="{FF2B5EF4-FFF2-40B4-BE49-F238E27FC236}">
                <a16:creationId xmlns:a16="http://schemas.microsoft.com/office/drawing/2014/main" id="{0F4EAE14-6BFA-4D7E-802B-989F90636BAA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905000"/>
            <a:ext cx="533400" cy="1295400"/>
            <a:chOff x="4272" y="1200"/>
            <a:chExt cx="336" cy="816"/>
          </a:xfrm>
        </p:grpSpPr>
        <p:sp>
          <p:nvSpPr>
            <p:cNvPr id="42002" name="Line 6">
              <a:extLst>
                <a:ext uri="{FF2B5EF4-FFF2-40B4-BE49-F238E27FC236}">
                  <a16:creationId xmlns:a16="http://schemas.microsoft.com/office/drawing/2014/main" id="{E9D2A08B-9F63-4C57-8F25-E14DAB8843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200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3" name="Line 7">
              <a:extLst>
                <a:ext uri="{FF2B5EF4-FFF2-40B4-BE49-F238E27FC236}">
                  <a16:creationId xmlns:a16="http://schemas.microsoft.com/office/drawing/2014/main" id="{7E881D9B-9E39-44CC-8B80-3311B718B5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182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990" name="Group 8">
            <a:extLst>
              <a:ext uri="{FF2B5EF4-FFF2-40B4-BE49-F238E27FC236}">
                <a16:creationId xmlns:a16="http://schemas.microsoft.com/office/drawing/2014/main" id="{7B155A85-D0AB-434B-A8CA-35E0705B4591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590800"/>
            <a:ext cx="2438400" cy="76200"/>
            <a:chOff x="3648" y="1632"/>
            <a:chExt cx="1536" cy="48"/>
          </a:xfrm>
        </p:grpSpPr>
        <p:sp>
          <p:nvSpPr>
            <p:cNvPr id="41998" name="Line 9">
              <a:extLst>
                <a:ext uri="{FF2B5EF4-FFF2-40B4-BE49-F238E27FC236}">
                  <a16:creationId xmlns:a16="http://schemas.microsoft.com/office/drawing/2014/main" id="{31FDAA1F-4DAF-4E47-B687-4FA10AB62B1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3744" y="158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9" name="Line 10">
              <a:extLst>
                <a:ext uri="{FF2B5EF4-FFF2-40B4-BE49-F238E27FC236}">
                  <a16:creationId xmlns:a16="http://schemas.microsoft.com/office/drawing/2014/main" id="{4A798910-4937-41CA-A7F4-A8BD0AAB065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3792" y="1536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0" name="Line 11">
              <a:extLst>
                <a:ext uri="{FF2B5EF4-FFF2-40B4-BE49-F238E27FC236}">
                  <a16:creationId xmlns:a16="http://schemas.microsoft.com/office/drawing/2014/main" id="{3024C342-973A-46C5-83AA-0E21269E211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5040" y="158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1" name="Line 12">
              <a:extLst>
                <a:ext uri="{FF2B5EF4-FFF2-40B4-BE49-F238E27FC236}">
                  <a16:creationId xmlns:a16="http://schemas.microsoft.com/office/drawing/2014/main" id="{0F56A36A-D89E-4964-B2CD-B3863248220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5088" y="1536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597" name="Group 13">
            <a:extLst>
              <a:ext uri="{FF2B5EF4-FFF2-40B4-BE49-F238E27FC236}">
                <a16:creationId xmlns:a16="http://schemas.microsoft.com/office/drawing/2014/main" id="{4D6A4978-A4C4-48D7-963A-E6B2601C0E60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362200"/>
            <a:ext cx="381000" cy="381000"/>
            <a:chOff x="4320" y="1488"/>
            <a:chExt cx="240" cy="240"/>
          </a:xfrm>
        </p:grpSpPr>
        <p:sp>
          <p:nvSpPr>
            <p:cNvPr id="41995" name="Line 14">
              <a:extLst>
                <a:ext uri="{FF2B5EF4-FFF2-40B4-BE49-F238E27FC236}">
                  <a16:creationId xmlns:a16="http://schemas.microsoft.com/office/drawing/2014/main" id="{EF45E77D-28FD-4784-AC26-F0FAD55FA8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0" y="1488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6" name="Line 15">
              <a:extLst>
                <a:ext uri="{FF2B5EF4-FFF2-40B4-BE49-F238E27FC236}">
                  <a16:creationId xmlns:a16="http://schemas.microsoft.com/office/drawing/2014/main" id="{89D45487-4484-469C-99AE-31E504BEE5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8" y="1536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7" name="Line 16">
              <a:extLst>
                <a:ext uri="{FF2B5EF4-FFF2-40B4-BE49-F238E27FC236}">
                  <a16:creationId xmlns:a16="http://schemas.microsoft.com/office/drawing/2014/main" id="{43FF32D9-58E9-469F-BF85-9F2FBC6832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6" y="1584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92" name="Rectangle 17">
            <a:extLst>
              <a:ext uri="{FF2B5EF4-FFF2-40B4-BE49-F238E27FC236}">
                <a16:creationId xmlns:a16="http://schemas.microsoft.com/office/drawing/2014/main" id="{E50793CC-103E-41CA-BDF1-F45213A351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altLang="en-US" b="1"/>
              <a:t>Step 2: </a:t>
            </a:r>
            <a:r>
              <a:rPr lang="en-US" altLang="en-US" b="1" i="1">
                <a:latin typeface="Times" panose="02020603050405020304" pitchFamily="18" charset="0"/>
              </a:rPr>
              <a:t>Mark . . 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993" name="Text Box 18">
            <a:extLst>
              <a:ext uri="{FF2B5EF4-FFF2-40B4-BE49-F238E27FC236}">
                <a16:creationId xmlns:a16="http://schemas.microsoft.com/office/drawing/2014/main" id="{20A0FB6F-90DE-4C60-B199-580C8746B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78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>
                <a:latin typeface="Times" panose="02020603050405020304" pitchFamily="18" charset="0"/>
              </a:rPr>
              <a:t>… if they exist.</a:t>
            </a:r>
          </a:p>
        </p:txBody>
      </p:sp>
      <p:sp>
        <p:nvSpPr>
          <p:cNvPr id="41994" name="Slide Number Placeholder 1">
            <a:extLst>
              <a:ext uri="{FF2B5EF4-FFF2-40B4-BE49-F238E27FC236}">
                <a16:creationId xmlns:a16="http://schemas.microsoft.com/office/drawing/2014/main" id="{E3598494-103A-431F-B5D8-49DD10555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779418A1-9CE7-47D7-82A1-305BD76F47DD}" type="slidenum">
              <a:rPr lang="en-US" altLang="en-US">
                <a:solidFill>
                  <a:srgbClr val="FEFEFE"/>
                </a:solidFill>
              </a:rPr>
              <a:pPr/>
              <a:t>32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1DA20364-041C-4504-975F-5E150045A9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52513" y="762000"/>
            <a:ext cx="7024687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Step 3: </a:t>
            </a:r>
            <a:r>
              <a:rPr lang="en-US" altLang="en-US" b="1" i="1">
                <a:latin typeface="Times" panose="02020603050405020304" pitchFamily="18" charset="0"/>
              </a:rPr>
              <a:t>Choose a Method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8611" name="Text Box 3">
            <a:extLst>
              <a:ext uri="{FF2B5EF4-FFF2-40B4-BE49-F238E27FC236}">
                <a16:creationId xmlns:a16="http://schemas.microsoft.com/office/drawing/2014/main" id="{E9503BE0-9A84-41DC-B1C8-84E1C5E34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200400"/>
            <a:ext cx="120015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latin typeface="Times" panose="02020603050405020304" pitchFamily="18" charset="0"/>
              </a:rPr>
              <a:t>SSS</a:t>
            </a:r>
          </a:p>
          <a:p>
            <a:r>
              <a:rPr lang="en-US" altLang="en-US" sz="4000" b="1">
                <a:latin typeface="Times" panose="02020603050405020304" pitchFamily="18" charset="0"/>
              </a:rPr>
              <a:t>SAS</a:t>
            </a:r>
          </a:p>
          <a:p>
            <a:r>
              <a:rPr lang="en-US" altLang="en-US" sz="4000" b="1">
                <a:latin typeface="Times" panose="02020603050405020304" pitchFamily="18" charset="0"/>
              </a:rPr>
              <a:t>ASA</a:t>
            </a:r>
          </a:p>
          <a:p>
            <a:r>
              <a:rPr lang="en-US" altLang="en-US" sz="4000" b="1">
                <a:latin typeface="Times" panose="02020603050405020304" pitchFamily="18" charset="0"/>
              </a:rPr>
              <a:t>AAS</a:t>
            </a:r>
          </a:p>
          <a:p>
            <a:r>
              <a:rPr lang="en-US" altLang="en-US" sz="4000" b="1">
                <a:latin typeface="Times" panose="02020603050405020304" pitchFamily="18" charset="0"/>
              </a:rPr>
              <a:t>HL</a:t>
            </a:r>
          </a:p>
        </p:txBody>
      </p:sp>
      <p:pic>
        <p:nvPicPr>
          <p:cNvPr id="43012" name="Picture 4">
            <a:extLst>
              <a:ext uri="{FF2B5EF4-FFF2-40B4-BE49-F238E27FC236}">
                <a16:creationId xmlns:a16="http://schemas.microsoft.com/office/drawing/2014/main" id="{49D9898A-9851-4B71-B14B-B883BE2B7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1447800"/>
            <a:ext cx="35433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13" name="Picture 5">
            <a:extLst>
              <a:ext uri="{FF2B5EF4-FFF2-40B4-BE49-F238E27FC236}">
                <a16:creationId xmlns:a16="http://schemas.microsoft.com/office/drawing/2014/main" id="{460DBE50-3488-440D-B8C7-F125704F2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1663700"/>
            <a:ext cx="34925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3014" name="Group 6">
            <a:extLst>
              <a:ext uri="{FF2B5EF4-FFF2-40B4-BE49-F238E27FC236}">
                <a16:creationId xmlns:a16="http://schemas.microsoft.com/office/drawing/2014/main" id="{2CFBDE52-1E18-4E86-AF51-504799262E1B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905000"/>
            <a:ext cx="533400" cy="1295400"/>
            <a:chOff x="4272" y="1200"/>
            <a:chExt cx="336" cy="816"/>
          </a:xfrm>
        </p:grpSpPr>
        <p:sp>
          <p:nvSpPr>
            <p:cNvPr id="43026" name="Line 7">
              <a:extLst>
                <a:ext uri="{FF2B5EF4-FFF2-40B4-BE49-F238E27FC236}">
                  <a16:creationId xmlns:a16="http://schemas.microsoft.com/office/drawing/2014/main" id="{61346CCC-FB1D-4445-945C-7FAE138F97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200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7" name="Line 8">
              <a:extLst>
                <a:ext uri="{FF2B5EF4-FFF2-40B4-BE49-F238E27FC236}">
                  <a16:creationId xmlns:a16="http://schemas.microsoft.com/office/drawing/2014/main" id="{D7A209E6-8493-44DB-86E9-2DE248C398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182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15" name="Group 9">
            <a:extLst>
              <a:ext uri="{FF2B5EF4-FFF2-40B4-BE49-F238E27FC236}">
                <a16:creationId xmlns:a16="http://schemas.microsoft.com/office/drawing/2014/main" id="{1C6FEE1C-4AAC-4A51-A702-FAB8ED7E2544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590800"/>
            <a:ext cx="2438400" cy="76200"/>
            <a:chOff x="3648" y="1632"/>
            <a:chExt cx="1536" cy="48"/>
          </a:xfrm>
        </p:grpSpPr>
        <p:sp>
          <p:nvSpPr>
            <p:cNvPr id="43022" name="Line 10">
              <a:extLst>
                <a:ext uri="{FF2B5EF4-FFF2-40B4-BE49-F238E27FC236}">
                  <a16:creationId xmlns:a16="http://schemas.microsoft.com/office/drawing/2014/main" id="{EAB4E0BE-1D75-45C3-B5B8-3665138B095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3744" y="158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3" name="Line 11">
              <a:extLst>
                <a:ext uri="{FF2B5EF4-FFF2-40B4-BE49-F238E27FC236}">
                  <a16:creationId xmlns:a16="http://schemas.microsoft.com/office/drawing/2014/main" id="{BD102245-C1DF-4960-848C-CF5C3164575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3792" y="1536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4" name="Line 12">
              <a:extLst>
                <a:ext uri="{FF2B5EF4-FFF2-40B4-BE49-F238E27FC236}">
                  <a16:creationId xmlns:a16="http://schemas.microsoft.com/office/drawing/2014/main" id="{72A08298-0214-4263-9402-81C8D4CD557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5040" y="158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5" name="Line 13">
              <a:extLst>
                <a:ext uri="{FF2B5EF4-FFF2-40B4-BE49-F238E27FC236}">
                  <a16:creationId xmlns:a16="http://schemas.microsoft.com/office/drawing/2014/main" id="{AE260B40-2C16-484A-A9E1-8A0E9DFEA62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5088" y="1536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16" name="Group 14">
            <a:extLst>
              <a:ext uri="{FF2B5EF4-FFF2-40B4-BE49-F238E27FC236}">
                <a16:creationId xmlns:a16="http://schemas.microsoft.com/office/drawing/2014/main" id="{8C304BAA-174C-46EF-876D-556471D9D1E9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362200"/>
            <a:ext cx="381000" cy="381000"/>
            <a:chOff x="4320" y="1488"/>
            <a:chExt cx="240" cy="240"/>
          </a:xfrm>
        </p:grpSpPr>
        <p:sp>
          <p:nvSpPr>
            <p:cNvPr id="43019" name="Line 15">
              <a:extLst>
                <a:ext uri="{FF2B5EF4-FFF2-40B4-BE49-F238E27FC236}">
                  <a16:creationId xmlns:a16="http://schemas.microsoft.com/office/drawing/2014/main" id="{EE65EB66-3348-4E41-9EF7-013B28B0A9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0" y="1488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0" name="Line 16">
              <a:extLst>
                <a:ext uri="{FF2B5EF4-FFF2-40B4-BE49-F238E27FC236}">
                  <a16:creationId xmlns:a16="http://schemas.microsoft.com/office/drawing/2014/main" id="{347E1FC2-B95D-4E55-9755-484833A13B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8" y="1536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1" name="Line 17">
              <a:extLst>
                <a:ext uri="{FF2B5EF4-FFF2-40B4-BE49-F238E27FC236}">
                  <a16:creationId xmlns:a16="http://schemas.microsoft.com/office/drawing/2014/main" id="{B83950F8-50FC-4AB2-BD63-E6383A2FA4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6" y="1584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26" name="Oval 18">
            <a:extLst>
              <a:ext uri="{FF2B5EF4-FFF2-40B4-BE49-F238E27FC236}">
                <a16:creationId xmlns:a16="http://schemas.microsoft.com/office/drawing/2014/main" id="{13CE103F-676B-425E-BCBA-FFD8F22FF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124200"/>
            <a:ext cx="1600200" cy="762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3018" name="Slide Number Placeholder 1">
            <a:extLst>
              <a:ext uri="{FF2B5EF4-FFF2-40B4-BE49-F238E27FC236}">
                <a16:creationId xmlns:a16="http://schemas.microsoft.com/office/drawing/2014/main" id="{893AFB20-4CF7-440B-9D76-14A1A486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F1F93517-4F31-410E-B501-63D8940A3B2A}" type="slidenum">
              <a:rPr lang="en-US" altLang="en-US">
                <a:solidFill>
                  <a:srgbClr val="FEFEFE"/>
                </a:solidFill>
              </a:rPr>
              <a:pPr/>
              <a:t>33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  <p:bldP spid="6862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F2B173F-74AE-4625-9C7F-D99AD2B38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6313" y="742950"/>
            <a:ext cx="7024687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Step 4: </a:t>
            </a:r>
            <a:r>
              <a:rPr lang="en-US" altLang="en-US" b="1" i="1">
                <a:latin typeface="Times" panose="02020603050405020304" pitchFamily="18" charset="0"/>
              </a:rPr>
              <a:t>List the Parts</a:t>
            </a:r>
            <a:endParaRPr lang="en-US" altLang="en-US">
              <a:latin typeface="Times" panose="02020603050405020304" pitchFamily="18" charset="0"/>
            </a:endParaRPr>
          </a:p>
        </p:txBody>
      </p:sp>
      <p:pic>
        <p:nvPicPr>
          <p:cNvPr id="44035" name="Picture 3">
            <a:extLst>
              <a:ext uri="{FF2B5EF4-FFF2-40B4-BE49-F238E27FC236}">
                <a16:creationId xmlns:a16="http://schemas.microsoft.com/office/drawing/2014/main" id="{947C6B9A-72E2-4CBD-9165-B83196A44B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1447800"/>
            <a:ext cx="35433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36" name="Picture 4">
            <a:extLst>
              <a:ext uri="{FF2B5EF4-FFF2-40B4-BE49-F238E27FC236}">
                <a16:creationId xmlns:a16="http://schemas.microsoft.com/office/drawing/2014/main" id="{C47C146B-2291-40CA-9776-A9BAA4486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4925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4037" name="Group 5">
            <a:extLst>
              <a:ext uri="{FF2B5EF4-FFF2-40B4-BE49-F238E27FC236}">
                <a16:creationId xmlns:a16="http://schemas.microsoft.com/office/drawing/2014/main" id="{25D5BC81-D0ED-4323-8579-5687857E2BF6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905000"/>
            <a:ext cx="533400" cy="1295400"/>
            <a:chOff x="4272" y="1200"/>
            <a:chExt cx="336" cy="816"/>
          </a:xfrm>
        </p:grpSpPr>
        <p:sp>
          <p:nvSpPr>
            <p:cNvPr id="44059" name="Line 6">
              <a:extLst>
                <a:ext uri="{FF2B5EF4-FFF2-40B4-BE49-F238E27FC236}">
                  <a16:creationId xmlns:a16="http://schemas.microsoft.com/office/drawing/2014/main" id="{D45AA9F5-D9FE-4BAB-821A-ADAB0A8A0E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200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0" name="Line 7">
              <a:extLst>
                <a:ext uri="{FF2B5EF4-FFF2-40B4-BE49-F238E27FC236}">
                  <a16:creationId xmlns:a16="http://schemas.microsoft.com/office/drawing/2014/main" id="{996B9B31-158B-4DE3-BA82-6BD037C158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182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038" name="Group 8">
            <a:extLst>
              <a:ext uri="{FF2B5EF4-FFF2-40B4-BE49-F238E27FC236}">
                <a16:creationId xmlns:a16="http://schemas.microsoft.com/office/drawing/2014/main" id="{622869C2-8339-4C78-90D3-9EC10E97DC57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590800"/>
            <a:ext cx="2438400" cy="76200"/>
            <a:chOff x="3648" y="1632"/>
            <a:chExt cx="1536" cy="48"/>
          </a:xfrm>
        </p:grpSpPr>
        <p:sp>
          <p:nvSpPr>
            <p:cNvPr id="44055" name="Line 9">
              <a:extLst>
                <a:ext uri="{FF2B5EF4-FFF2-40B4-BE49-F238E27FC236}">
                  <a16:creationId xmlns:a16="http://schemas.microsoft.com/office/drawing/2014/main" id="{D935565F-9872-48F1-92BE-DB0BDB43F74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3744" y="158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6" name="Line 10">
              <a:extLst>
                <a:ext uri="{FF2B5EF4-FFF2-40B4-BE49-F238E27FC236}">
                  <a16:creationId xmlns:a16="http://schemas.microsoft.com/office/drawing/2014/main" id="{151CB9C3-1053-409A-9EB1-4ABCA6AAD91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3792" y="1536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7" name="Line 11">
              <a:extLst>
                <a:ext uri="{FF2B5EF4-FFF2-40B4-BE49-F238E27FC236}">
                  <a16:creationId xmlns:a16="http://schemas.microsoft.com/office/drawing/2014/main" id="{4EC6BE06-C12D-42AC-9E65-EF173E7E9CA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5040" y="158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8" name="Line 12">
              <a:extLst>
                <a:ext uri="{FF2B5EF4-FFF2-40B4-BE49-F238E27FC236}">
                  <a16:creationId xmlns:a16="http://schemas.microsoft.com/office/drawing/2014/main" id="{1B6D8B86-66F1-4EAB-A6A9-B2203DADE59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5088" y="1536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039" name="Group 13">
            <a:extLst>
              <a:ext uri="{FF2B5EF4-FFF2-40B4-BE49-F238E27FC236}">
                <a16:creationId xmlns:a16="http://schemas.microsoft.com/office/drawing/2014/main" id="{CA6DA3FE-A131-4FE2-9F1F-24DDC2463D4F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362200"/>
            <a:ext cx="381000" cy="381000"/>
            <a:chOff x="4320" y="1488"/>
            <a:chExt cx="240" cy="240"/>
          </a:xfrm>
        </p:grpSpPr>
        <p:sp>
          <p:nvSpPr>
            <p:cNvPr id="44052" name="Line 14">
              <a:extLst>
                <a:ext uri="{FF2B5EF4-FFF2-40B4-BE49-F238E27FC236}">
                  <a16:creationId xmlns:a16="http://schemas.microsoft.com/office/drawing/2014/main" id="{43F1EFDD-0ED6-4098-8665-8B563BE0BE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0" y="1488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3" name="Line 15">
              <a:extLst>
                <a:ext uri="{FF2B5EF4-FFF2-40B4-BE49-F238E27FC236}">
                  <a16:creationId xmlns:a16="http://schemas.microsoft.com/office/drawing/2014/main" id="{E4D7B3BB-573A-4755-9A6B-EBD40D751F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8" y="1536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4" name="Line 16">
              <a:extLst>
                <a:ext uri="{FF2B5EF4-FFF2-40B4-BE49-F238E27FC236}">
                  <a16:creationId xmlns:a16="http://schemas.microsoft.com/office/drawing/2014/main" id="{2B7C20DF-FDCA-498F-BAE8-E7DCD2C6F3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6" y="1584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040" name="Group 17">
            <a:extLst>
              <a:ext uri="{FF2B5EF4-FFF2-40B4-BE49-F238E27FC236}">
                <a16:creationId xmlns:a16="http://schemas.microsoft.com/office/drawing/2014/main" id="{759CC7EA-85F7-4A81-B511-C53F836BF113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44047" name="Text Box 18">
              <a:extLst>
                <a:ext uri="{FF2B5EF4-FFF2-40B4-BE49-F238E27FC236}">
                  <a16:creationId xmlns:a16="http://schemas.microsoft.com/office/drawing/2014/main" id="{3BC7B3D3-448B-47B6-AC39-AA4CE7BBF0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44048" name="Text Box 19">
              <a:extLst>
                <a:ext uri="{FF2B5EF4-FFF2-40B4-BE49-F238E27FC236}">
                  <a16:creationId xmlns:a16="http://schemas.microsoft.com/office/drawing/2014/main" id="{F0E30635-CAF6-4B3C-9AE4-B4CE7E2BE8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44049" name="Group 20">
              <a:extLst>
                <a:ext uri="{FF2B5EF4-FFF2-40B4-BE49-F238E27FC236}">
                  <a16:creationId xmlns:a16="http://schemas.microsoft.com/office/drawing/2014/main" id="{28E8B09A-B3DF-45B3-9E58-C04A3E67CB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44050" name="Line 21">
                <a:extLst>
                  <a:ext uri="{FF2B5EF4-FFF2-40B4-BE49-F238E27FC236}">
                    <a16:creationId xmlns:a16="http://schemas.microsoft.com/office/drawing/2014/main" id="{A19ACEF7-F53F-41F1-81E3-51A2711970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1" name="Line 22">
                <a:extLst>
                  <a:ext uri="{FF2B5EF4-FFF2-40B4-BE49-F238E27FC236}">
                    <a16:creationId xmlns:a16="http://schemas.microsoft.com/office/drawing/2014/main" id="{7307D6B9-3F9D-44BB-8A0C-066902BDA5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69655" name="Picture 23">
            <a:extLst>
              <a:ext uri="{FF2B5EF4-FFF2-40B4-BE49-F238E27FC236}">
                <a16:creationId xmlns:a16="http://schemas.microsoft.com/office/drawing/2014/main" id="{C681DE8B-F611-4F19-9B19-D06C89926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21100"/>
            <a:ext cx="2552700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42" name="Text Box 24">
            <a:extLst>
              <a:ext uri="{FF2B5EF4-FFF2-40B4-BE49-F238E27FC236}">
                <a16:creationId xmlns:a16="http://schemas.microsoft.com/office/drawing/2014/main" id="{2CFF8A1B-2E33-4EA9-9121-204724AF3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2688" y="6096000"/>
            <a:ext cx="377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>
                <a:latin typeface="Times" panose="02020603050405020304" pitchFamily="18" charset="0"/>
              </a:rPr>
              <a:t>… in the order of the Method</a:t>
            </a:r>
          </a:p>
        </p:txBody>
      </p:sp>
      <p:sp>
        <p:nvSpPr>
          <p:cNvPr id="69657" name="Rectangle 25">
            <a:extLst>
              <a:ext uri="{FF2B5EF4-FFF2-40B4-BE49-F238E27FC236}">
                <a16:creationId xmlns:a16="http://schemas.microsoft.com/office/drawing/2014/main" id="{5843C852-9D55-4DB1-B3AB-AAD3B65DA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100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69658" name="Rectangle 26">
            <a:extLst>
              <a:ext uri="{FF2B5EF4-FFF2-40B4-BE49-F238E27FC236}">
                <a16:creationId xmlns:a16="http://schemas.microsoft.com/office/drawing/2014/main" id="{1A4EC5CC-42AA-43AC-AE58-4D4A456D1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4196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69659" name="Rectangle 27">
            <a:extLst>
              <a:ext uri="{FF2B5EF4-FFF2-40B4-BE49-F238E27FC236}">
                <a16:creationId xmlns:a16="http://schemas.microsoft.com/office/drawing/2014/main" id="{93A16028-3B23-45DE-8432-095B5C567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0292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44046" name="Slide Number Placeholder 1">
            <a:extLst>
              <a:ext uri="{FF2B5EF4-FFF2-40B4-BE49-F238E27FC236}">
                <a16:creationId xmlns:a16="http://schemas.microsoft.com/office/drawing/2014/main" id="{1DAAE1E8-E765-4FF2-88F2-14CE6EAE5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EFDF1CE0-94CB-42B8-9CE5-D4D7F995A6C7}" type="slidenum">
              <a:rPr lang="en-US" altLang="en-US">
                <a:solidFill>
                  <a:srgbClr val="FEFEFE"/>
                </a:solidFill>
              </a:rPr>
              <a:pPr/>
              <a:t>34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7" grpId="0" autoUpdateAnimBg="0"/>
      <p:bldP spid="69658" grpId="0" autoUpdateAnimBg="0"/>
      <p:bldP spid="69659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46FF7AF2-589E-4C7B-B907-9A9C7BBA17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0750" y="742950"/>
            <a:ext cx="7024688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Step 5: </a:t>
            </a:r>
            <a:r>
              <a:rPr lang="en-US" altLang="en-US" b="1" i="1">
                <a:latin typeface="Times" panose="02020603050405020304" pitchFamily="18" charset="0"/>
              </a:rPr>
              <a:t>Fill in the Reasons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id="{3A46710B-B670-4F6C-BF7D-1D620FDB9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3288" y="6096000"/>
            <a:ext cx="4202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>
                <a:latin typeface="Times" panose="02020603050405020304" pitchFamily="18" charset="0"/>
              </a:rPr>
              <a:t>(Why did you mark those parts?)</a:t>
            </a:r>
          </a:p>
        </p:txBody>
      </p:sp>
      <p:pic>
        <p:nvPicPr>
          <p:cNvPr id="45060" name="Picture 4">
            <a:extLst>
              <a:ext uri="{FF2B5EF4-FFF2-40B4-BE49-F238E27FC236}">
                <a16:creationId xmlns:a16="http://schemas.microsoft.com/office/drawing/2014/main" id="{A6A8C3B0-F51C-4B7E-9E93-BE37C9A64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1447800"/>
            <a:ext cx="35433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61" name="Picture 5">
            <a:extLst>
              <a:ext uri="{FF2B5EF4-FFF2-40B4-BE49-F238E27FC236}">
                <a16:creationId xmlns:a16="http://schemas.microsoft.com/office/drawing/2014/main" id="{1B42C02C-E008-432E-B7E0-F3F5D1ABB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4925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5062" name="Group 6">
            <a:extLst>
              <a:ext uri="{FF2B5EF4-FFF2-40B4-BE49-F238E27FC236}">
                <a16:creationId xmlns:a16="http://schemas.microsoft.com/office/drawing/2014/main" id="{07BB4CD4-69DB-4803-802B-0C5C405E86FF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905000"/>
            <a:ext cx="533400" cy="1295400"/>
            <a:chOff x="4272" y="1200"/>
            <a:chExt cx="336" cy="816"/>
          </a:xfrm>
        </p:grpSpPr>
        <p:sp>
          <p:nvSpPr>
            <p:cNvPr id="45084" name="Line 7">
              <a:extLst>
                <a:ext uri="{FF2B5EF4-FFF2-40B4-BE49-F238E27FC236}">
                  <a16:creationId xmlns:a16="http://schemas.microsoft.com/office/drawing/2014/main" id="{BD81D020-351F-4049-A4FD-3C4F407AC9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200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5" name="Line 8">
              <a:extLst>
                <a:ext uri="{FF2B5EF4-FFF2-40B4-BE49-F238E27FC236}">
                  <a16:creationId xmlns:a16="http://schemas.microsoft.com/office/drawing/2014/main" id="{95888584-D68D-42F4-B05C-6B19263569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182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063" name="Group 9">
            <a:extLst>
              <a:ext uri="{FF2B5EF4-FFF2-40B4-BE49-F238E27FC236}">
                <a16:creationId xmlns:a16="http://schemas.microsoft.com/office/drawing/2014/main" id="{59E9FA04-1BE1-4E28-A8DF-9536CDC46EED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590800"/>
            <a:ext cx="2438400" cy="76200"/>
            <a:chOff x="3648" y="1632"/>
            <a:chExt cx="1536" cy="48"/>
          </a:xfrm>
        </p:grpSpPr>
        <p:sp>
          <p:nvSpPr>
            <p:cNvPr id="45080" name="Line 10">
              <a:extLst>
                <a:ext uri="{FF2B5EF4-FFF2-40B4-BE49-F238E27FC236}">
                  <a16:creationId xmlns:a16="http://schemas.microsoft.com/office/drawing/2014/main" id="{26FD8E4F-303E-4465-B908-4813B4FAF3B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3744" y="158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1" name="Line 11">
              <a:extLst>
                <a:ext uri="{FF2B5EF4-FFF2-40B4-BE49-F238E27FC236}">
                  <a16:creationId xmlns:a16="http://schemas.microsoft.com/office/drawing/2014/main" id="{93E43FDA-B9DB-4505-B536-832EEC0AF32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3792" y="1536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2" name="Line 12">
              <a:extLst>
                <a:ext uri="{FF2B5EF4-FFF2-40B4-BE49-F238E27FC236}">
                  <a16:creationId xmlns:a16="http://schemas.microsoft.com/office/drawing/2014/main" id="{09F39FDE-8861-4BAB-A846-C7669A0F176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5040" y="158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3" name="Line 13">
              <a:extLst>
                <a:ext uri="{FF2B5EF4-FFF2-40B4-BE49-F238E27FC236}">
                  <a16:creationId xmlns:a16="http://schemas.microsoft.com/office/drawing/2014/main" id="{9363158A-979C-4ECB-835A-3977FC8F58F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5088" y="1536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064" name="Group 14">
            <a:extLst>
              <a:ext uri="{FF2B5EF4-FFF2-40B4-BE49-F238E27FC236}">
                <a16:creationId xmlns:a16="http://schemas.microsoft.com/office/drawing/2014/main" id="{89992D0D-1790-4672-AD10-440437F186B3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362200"/>
            <a:ext cx="381000" cy="381000"/>
            <a:chOff x="4320" y="1488"/>
            <a:chExt cx="240" cy="240"/>
          </a:xfrm>
        </p:grpSpPr>
        <p:sp>
          <p:nvSpPr>
            <p:cNvPr id="45077" name="Line 15">
              <a:extLst>
                <a:ext uri="{FF2B5EF4-FFF2-40B4-BE49-F238E27FC236}">
                  <a16:creationId xmlns:a16="http://schemas.microsoft.com/office/drawing/2014/main" id="{A90B6391-C710-447A-80F2-AC82498300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0" y="1488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8" name="Line 16">
              <a:extLst>
                <a:ext uri="{FF2B5EF4-FFF2-40B4-BE49-F238E27FC236}">
                  <a16:creationId xmlns:a16="http://schemas.microsoft.com/office/drawing/2014/main" id="{2F4825B3-FDF2-4265-8010-ECFE98C5A8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8" y="1536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9" name="Line 17">
              <a:extLst>
                <a:ext uri="{FF2B5EF4-FFF2-40B4-BE49-F238E27FC236}">
                  <a16:creationId xmlns:a16="http://schemas.microsoft.com/office/drawing/2014/main" id="{D39AD7AE-F1D5-405E-A62B-09F98EAD9B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6" y="1584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065" name="Group 18">
            <a:extLst>
              <a:ext uri="{FF2B5EF4-FFF2-40B4-BE49-F238E27FC236}">
                <a16:creationId xmlns:a16="http://schemas.microsoft.com/office/drawing/2014/main" id="{E1433B51-B009-4682-8615-89FD5E924F24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45072" name="Text Box 19">
              <a:extLst>
                <a:ext uri="{FF2B5EF4-FFF2-40B4-BE49-F238E27FC236}">
                  <a16:creationId xmlns:a16="http://schemas.microsoft.com/office/drawing/2014/main" id="{3716366C-6E7B-4C5B-BF59-2803579BEF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45073" name="Text Box 20">
              <a:extLst>
                <a:ext uri="{FF2B5EF4-FFF2-40B4-BE49-F238E27FC236}">
                  <a16:creationId xmlns:a16="http://schemas.microsoft.com/office/drawing/2014/main" id="{46BC4EE1-24CC-470B-B51D-42A90BB2A6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45074" name="Group 21">
              <a:extLst>
                <a:ext uri="{FF2B5EF4-FFF2-40B4-BE49-F238E27FC236}">
                  <a16:creationId xmlns:a16="http://schemas.microsoft.com/office/drawing/2014/main" id="{2170E000-E615-4687-A720-AA63A42499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45075" name="Line 22">
                <a:extLst>
                  <a:ext uri="{FF2B5EF4-FFF2-40B4-BE49-F238E27FC236}">
                    <a16:creationId xmlns:a16="http://schemas.microsoft.com/office/drawing/2014/main" id="{068D5FD2-8E6D-4F61-B69E-A926857261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76" name="Line 23">
                <a:extLst>
                  <a:ext uri="{FF2B5EF4-FFF2-40B4-BE49-F238E27FC236}">
                    <a16:creationId xmlns:a16="http://schemas.microsoft.com/office/drawing/2014/main" id="{E133B1A7-4BDF-4B53-98D3-AB8B066010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45066" name="Picture 24">
            <a:extLst>
              <a:ext uri="{FF2B5EF4-FFF2-40B4-BE49-F238E27FC236}">
                <a16:creationId xmlns:a16="http://schemas.microsoft.com/office/drawing/2014/main" id="{D5BD8955-ED94-4B8A-B473-4B5EE0742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21100"/>
            <a:ext cx="2552700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681" name="Picture 25">
            <a:extLst>
              <a:ext uri="{FF2B5EF4-FFF2-40B4-BE49-F238E27FC236}">
                <a16:creationId xmlns:a16="http://schemas.microsoft.com/office/drawing/2014/main" id="{FD6B101C-B7AA-47D4-B024-62029EF2A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3733800"/>
            <a:ext cx="4089400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68" name="Rectangle 26">
            <a:extLst>
              <a:ext uri="{FF2B5EF4-FFF2-40B4-BE49-F238E27FC236}">
                <a16:creationId xmlns:a16="http://schemas.microsoft.com/office/drawing/2014/main" id="{E880AFAB-7D9F-4794-BC54-F199528C8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100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45069" name="Rectangle 27">
            <a:extLst>
              <a:ext uri="{FF2B5EF4-FFF2-40B4-BE49-F238E27FC236}">
                <a16:creationId xmlns:a16="http://schemas.microsoft.com/office/drawing/2014/main" id="{C80B9131-EE94-48E2-8A0D-2DF6DEB47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4196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45070" name="Rectangle 28">
            <a:extLst>
              <a:ext uri="{FF2B5EF4-FFF2-40B4-BE49-F238E27FC236}">
                <a16:creationId xmlns:a16="http://schemas.microsoft.com/office/drawing/2014/main" id="{74D78704-46E0-470C-8094-E14058ACB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0292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45071" name="Slide Number Placeholder 1">
            <a:extLst>
              <a:ext uri="{FF2B5EF4-FFF2-40B4-BE49-F238E27FC236}">
                <a16:creationId xmlns:a16="http://schemas.microsoft.com/office/drawing/2014/main" id="{D660B945-CBF1-40E3-93D4-4A77E76E6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78C3BF93-9EE6-4705-8E26-603F35CAAC37}" type="slidenum">
              <a:rPr lang="en-US" altLang="en-US">
                <a:solidFill>
                  <a:srgbClr val="FEFEFE"/>
                </a:solidFill>
              </a:rPr>
              <a:pPr/>
              <a:t>35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DD4FE87-FC1F-4698-9252-27B010B96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100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F13F0E94-ECD9-467E-8084-C4AD558C8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4196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E208832D-39C4-48B9-A543-2E0A1E640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0292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E90F8617-3D5A-4440-BE4B-327322FAC4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Step 6: </a:t>
            </a:r>
            <a:r>
              <a:rPr lang="en-US" altLang="en-US" b="1" i="1">
                <a:latin typeface="Times" panose="02020603050405020304" pitchFamily="18" charset="0"/>
              </a:rPr>
              <a:t>Is there more?</a:t>
            </a:r>
            <a:endParaRPr lang="en-US" altLang="en-US">
              <a:latin typeface="Times" panose="02020603050405020304" pitchFamily="18" charset="0"/>
            </a:endParaRPr>
          </a:p>
        </p:txBody>
      </p:sp>
      <p:pic>
        <p:nvPicPr>
          <p:cNvPr id="46086" name="Picture 6">
            <a:extLst>
              <a:ext uri="{FF2B5EF4-FFF2-40B4-BE49-F238E27FC236}">
                <a16:creationId xmlns:a16="http://schemas.microsoft.com/office/drawing/2014/main" id="{687EA960-587B-4E16-91F3-279B20CD4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1447800"/>
            <a:ext cx="35433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087" name="Picture 7">
            <a:extLst>
              <a:ext uri="{FF2B5EF4-FFF2-40B4-BE49-F238E27FC236}">
                <a16:creationId xmlns:a16="http://schemas.microsoft.com/office/drawing/2014/main" id="{48F5A317-6EEF-4055-B3FA-CF69BF0DE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4925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6088" name="Group 8">
            <a:extLst>
              <a:ext uri="{FF2B5EF4-FFF2-40B4-BE49-F238E27FC236}">
                <a16:creationId xmlns:a16="http://schemas.microsoft.com/office/drawing/2014/main" id="{C28EEBFE-DE42-4DB3-B82C-A877F66C4E8E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905000"/>
            <a:ext cx="533400" cy="1295400"/>
            <a:chOff x="4272" y="1200"/>
            <a:chExt cx="336" cy="816"/>
          </a:xfrm>
        </p:grpSpPr>
        <p:sp>
          <p:nvSpPr>
            <p:cNvPr id="46114" name="Line 9">
              <a:extLst>
                <a:ext uri="{FF2B5EF4-FFF2-40B4-BE49-F238E27FC236}">
                  <a16:creationId xmlns:a16="http://schemas.microsoft.com/office/drawing/2014/main" id="{C43C6161-2E52-4867-9340-D1C3CF69AF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200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5" name="Line 10">
              <a:extLst>
                <a:ext uri="{FF2B5EF4-FFF2-40B4-BE49-F238E27FC236}">
                  <a16:creationId xmlns:a16="http://schemas.microsoft.com/office/drawing/2014/main" id="{64309930-89F4-4EAF-8CF6-688240D7EC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182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089" name="Group 11">
            <a:extLst>
              <a:ext uri="{FF2B5EF4-FFF2-40B4-BE49-F238E27FC236}">
                <a16:creationId xmlns:a16="http://schemas.microsoft.com/office/drawing/2014/main" id="{F887BB58-8615-4085-8EB4-EBE2F2171816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590800"/>
            <a:ext cx="2438400" cy="76200"/>
            <a:chOff x="3648" y="1632"/>
            <a:chExt cx="1536" cy="48"/>
          </a:xfrm>
        </p:grpSpPr>
        <p:sp>
          <p:nvSpPr>
            <p:cNvPr id="46110" name="Line 12">
              <a:extLst>
                <a:ext uri="{FF2B5EF4-FFF2-40B4-BE49-F238E27FC236}">
                  <a16:creationId xmlns:a16="http://schemas.microsoft.com/office/drawing/2014/main" id="{C0A2460C-32FE-4BEE-A6AA-B22C181BF51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3744" y="158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1" name="Line 13">
              <a:extLst>
                <a:ext uri="{FF2B5EF4-FFF2-40B4-BE49-F238E27FC236}">
                  <a16:creationId xmlns:a16="http://schemas.microsoft.com/office/drawing/2014/main" id="{7620E733-DFA3-4EF6-939F-2E522087F7C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3792" y="1536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2" name="Line 14">
              <a:extLst>
                <a:ext uri="{FF2B5EF4-FFF2-40B4-BE49-F238E27FC236}">
                  <a16:creationId xmlns:a16="http://schemas.microsoft.com/office/drawing/2014/main" id="{20688B52-8091-4FE3-AF70-28BECB1463A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5040" y="158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3" name="Line 15">
              <a:extLst>
                <a:ext uri="{FF2B5EF4-FFF2-40B4-BE49-F238E27FC236}">
                  <a16:creationId xmlns:a16="http://schemas.microsoft.com/office/drawing/2014/main" id="{7EB05D8E-00CF-4FF0-8615-51ECF50F539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5088" y="1536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090" name="Group 16">
            <a:extLst>
              <a:ext uri="{FF2B5EF4-FFF2-40B4-BE49-F238E27FC236}">
                <a16:creationId xmlns:a16="http://schemas.microsoft.com/office/drawing/2014/main" id="{3B73D16F-AC40-4F7F-B269-82B6405D49E5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362200"/>
            <a:ext cx="381000" cy="381000"/>
            <a:chOff x="4320" y="1488"/>
            <a:chExt cx="240" cy="240"/>
          </a:xfrm>
        </p:grpSpPr>
        <p:sp>
          <p:nvSpPr>
            <p:cNvPr id="46107" name="Line 17">
              <a:extLst>
                <a:ext uri="{FF2B5EF4-FFF2-40B4-BE49-F238E27FC236}">
                  <a16:creationId xmlns:a16="http://schemas.microsoft.com/office/drawing/2014/main" id="{4554E4B7-DB97-445E-A724-7A5C87D407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0" y="1488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8" name="Line 18">
              <a:extLst>
                <a:ext uri="{FF2B5EF4-FFF2-40B4-BE49-F238E27FC236}">
                  <a16:creationId xmlns:a16="http://schemas.microsoft.com/office/drawing/2014/main" id="{DFB2FA6D-8F06-4D27-B05D-10EB465085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8" y="1536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9" name="Line 19">
              <a:extLst>
                <a:ext uri="{FF2B5EF4-FFF2-40B4-BE49-F238E27FC236}">
                  <a16:creationId xmlns:a16="http://schemas.microsoft.com/office/drawing/2014/main" id="{4E85EB5C-E71F-45EC-BD42-B9DCAECF1E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6" y="1584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091" name="Group 20">
            <a:extLst>
              <a:ext uri="{FF2B5EF4-FFF2-40B4-BE49-F238E27FC236}">
                <a16:creationId xmlns:a16="http://schemas.microsoft.com/office/drawing/2014/main" id="{84DB2BDB-15C1-4EFC-9949-7896B493378F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46102" name="Text Box 21">
              <a:extLst>
                <a:ext uri="{FF2B5EF4-FFF2-40B4-BE49-F238E27FC236}">
                  <a16:creationId xmlns:a16="http://schemas.microsoft.com/office/drawing/2014/main" id="{7B4700A9-59E2-4FB2-9859-052F2663CA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46103" name="Text Box 22">
              <a:extLst>
                <a:ext uri="{FF2B5EF4-FFF2-40B4-BE49-F238E27FC236}">
                  <a16:creationId xmlns:a16="http://schemas.microsoft.com/office/drawing/2014/main" id="{76EDF06E-2241-444B-B262-4BF4426CB4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46104" name="Group 23">
              <a:extLst>
                <a:ext uri="{FF2B5EF4-FFF2-40B4-BE49-F238E27FC236}">
                  <a16:creationId xmlns:a16="http://schemas.microsoft.com/office/drawing/2014/main" id="{008A7FFC-2EB0-4E21-A505-26311BEA0F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46105" name="Line 24">
                <a:extLst>
                  <a:ext uri="{FF2B5EF4-FFF2-40B4-BE49-F238E27FC236}">
                    <a16:creationId xmlns:a16="http://schemas.microsoft.com/office/drawing/2014/main" id="{B4AAAA74-170C-427B-AA99-1AC2D8DC98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6" name="Line 25">
                <a:extLst>
                  <a:ext uri="{FF2B5EF4-FFF2-40B4-BE49-F238E27FC236}">
                    <a16:creationId xmlns:a16="http://schemas.microsoft.com/office/drawing/2014/main" id="{18095C33-F41E-48DE-85F6-D5640CB6AB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46092" name="Picture 26">
            <a:extLst>
              <a:ext uri="{FF2B5EF4-FFF2-40B4-BE49-F238E27FC236}">
                <a16:creationId xmlns:a16="http://schemas.microsoft.com/office/drawing/2014/main" id="{7DF6EE8E-5DD8-4DF1-ACB2-508128939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21100"/>
            <a:ext cx="2552700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093" name="Picture 27">
            <a:extLst>
              <a:ext uri="{FF2B5EF4-FFF2-40B4-BE49-F238E27FC236}">
                <a16:creationId xmlns:a16="http://schemas.microsoft.com/office/drawing/2014/main" id="{2954767E-55E8-4087-8C55-E287234DC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3733800"/>
            <a:ext cx="4089400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8" name="Picture 28">
            <a:extLst>
              <a:ext uri="{FF2B5EF4-FFF2-40B4-BE49-F238E27FC236}">
                <a16:creationId xmlns:a16="http://schemas.microsoft.com/office/drawing/2014/main" id="{9C7DD77E-03D1-4B8D-8182-B4F4F47B7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638800"/>
            <a:ext cx="29210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09" name="Oval 29">
            <a:extLst>
              <a:ext uri="{FF2B5EF4-FFF2-40B4-BE49-F238E27FC236}">
                <a16:creationId xmlns:a16="http://schemas.microsoft.com/office/drawing/2014/main" id="{D63A05E4-F716-487A-8831-DCB493DAC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438400"/>
            <a:ext cx="2590800" cy="6096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pic>
        <p:nvPicPr>
          <p:cNvPr id="71710" name="Picture 30">
            <a:extLst>
              <a:ext uri="{FF2B5EF4-FFF2-40B4-BE49-F238E27FC236}">
                <a16:creationId xmlns:a16="http://schemas.microsoft.com/office/drawing/2014/main" id="{1B3F5931-1EB2-4F19-8F5A-1148FC705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537200"/>
            <a:ext cx="24257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1711" name="Group 31">
            <a:extLst>
              <a:ext uri="{FF2B5EF4-FFF2-40B4-BE49-F238E27FC236}">
                <a16:creationId xmlns:a16="http://schemas.microsoft.com/office/drawing/2014/main" id="{476F930F-49DC-414C-BCDD-2C70DE7CFB59}"/>
              </a:ext>
            </a:extLst>
          </p:cNvPr>
          <p:cNvGrpSpPr>
            <a:grpSpLocks/>
          </p:cNvGrpSpPr>
          <p:nvPr/>
        </p:nvGrpSpPr>
        <p:grpSpPr bwMode="auto">
          <a:xfrm>
            <a:off x="1790700" y="2743200"/>
            <a:ext cx="2628900" cy="3581400"/>
            <a:chOff x="1128" y="1728"/>
            <a:chExt cx="1656" cy="2256"/>
          </a:xfrm>
        </p:grpSpPr>
        <p:sp>
          <p:nvSpPr>
            <p:cNvPr id="46100" name="Oval 32">
              <a:extLst>
                <a:ext uri="{FF2B5EF4-FFF2-40B4-BE49-F238E27FC236}">
                  <a16:creationId xmlns:a16="http://schemas.microsoft.com/office/drawing/2014/main" id="{DFFB671A-1E7F-4F11-BB29-66E7BDED9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600"/>
              <a:ext cx="1632" cy="384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46101" name="AutoShape 33">
              <a:extLst>
                <a:ext uri="{FF2B5EF4-FFF2-40B4-BE49-F238E27FC236}">
                  <a16:creationId xmlns:a16="http://schemas.microsoft.com/office/drawing/2014/main" id="{657E1D70-B1D3-4773-A7FB-208CC04A6403}"/>
                </a:ext>
              </a:extLst>
            </p:cNvPr>
            <p:cNvCxnSpPr>
              <a:cxnSpLocks noChangeShapeType="1"/>
              <a:stCxn id="71709" idx="2"/>
              <a:endCxn id="46100" idx="2"/>
            </p:cNvCxnSpPr>
            <p:nvPr/>
          </p:nvCxnSpPr>
          <p:spPr bwMode="auto">
            <a:xfrm rot="10800000" flipH="1" flipV="1">
              <a:off x="1128" y="1728"/>
              <a:ext cx="1" cy="2064"/>
            </a:xfrm>
            <a:prstGeom prst="curvedConnector3">
              <a:avLst>
                <a:gd name="adj1" fmla="val -33100000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1714" name="AutoShape 34">
            <a:extLst>
              <a:ext uri="{FF2B5EF4-FFF2-40B4-BE49-F238E27FC236}">
                <a16:creationId xmlns:a16="http://schemas.microsoft.com/office/drawing/2014/main" id="{2FDB847F-C882-4B67-B697-7DFB86F40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609600"/>
            <a:ext cx="4648200" cy="2057400"/>
          </a:xfrm>
          <a:prstGeom prst="cloudCallout">
            <a:avLst>
              <a:gd name="adj1" fmla="val -41255"/>
              <a:gd name="adj2" fmla="val 5169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400" b="1">
                <a:latin typeface="Times" panose="02020603050405020304" pitchFamily="18" charset="0"/>
              </a:rPr>
              <a:t>The “Prove” Statement</a:t>
            </a:r>
          </a:p>
          <a:p>
            <a:pPr algn="ctr"/>
            <a:r>
              <a:rPr lang="en-US" altLang="en-US" sz="2400" b="1">
                <a:latin typeface="Times" panose="02020603050405020304" pitchFamily="18" charset="0"/>
              </a:rPr>
              <a:t>is always last !</a:t>
            </a:r>
          </a:p>
        </p:txBody>
      </p:sp>
      <p:sp>
        <p:nvSpPr>
          <p:cNvPr id="46099" name="Slide Number Placeholder 1">
            <a:extLst>
              <a:ext uri="{FF2B5EF4-FFF2-40B4-BE49-F238E27FC236}">
                <a16:creationId xmlns:a16="http://schemas.microsoft.com/office/drawing/2014/main" id="{699E227C-4AA4-46B7-908A-A30C474EE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07FB98A7-AB95-423B-9ED4-CF1BBDB64E10}" type="slidenum">
              <a:rPr lang="en-US" altLang="en-US">
                <a:solidFill>
                  <a:srgbClr val="FEFEFE"/>
                </a:solidFill>
              </a:rPr>
              <a:pPr/>
              <a:t>36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9" grpId="0" animBg="1"/>
      <p:bldP spid="71714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67D5DB3F-A774-4122-B9B9-F9944ED62B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4648200" cy="1600200"/>
          </a:xfrm>
        </p:spPr>
        <p:txBody>
          <a:bodyPr/>
          <a:lstStyle/>
          <a:p>
            <a:pPr eaLnBrk="1" hangingPunct="1"/>
            <a:r>
              <a:rPr lang="en-US" altLang="en-US"/>
              <a:t>Choose a Problem.</a:t>
            </a:r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E914C357-08B0-4950-9964-3C8435000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975" y="1966913"/>
            <a:ext cx="2181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  <a:hlinkClick r:id="rId2" action="ppaction://hlinksldjump"/>
              </a:rPr>
              <a:t>Problem #1</a:t>
            </a:r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F9617541-E5A6-4F00-A628-DDE222CDF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567113"/>
            <a:ext cx="2181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  <a:hlinkClick r:id="rId3" action="ppaction://hlinksldjump"/>
              </a:rPr>
              <a:t>Problem #2</a:t>
            </a:r>
          </a:p>
        </p:txBody>
      </p:sp>
      <p:sp>
        <p:nvSpPr>
          <p:cNvPr id="47109" name="Text Box 5">
            <a:extLst>
              <a:ext uri="{FF2B5EF4-FFF2-40B4-BE49-F238E27FC236}">
                <a16:creationId xmlns:a16="http://schemas.microsoft.com/office/drawing/2014/main" id="{8F0DCB09-4C9E-46B9-9E0B-446A59FE6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091113"/>
            <a:ext cx="2181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  <a:hlinkClick r:id="rId4" action="ppaction://hlinksldjump"/>
              </a:rPr>
              <a:t>Problem #3</a:t>
            </a:r>
          </a:p>
        </p:txBody>
      </p:sp>
      <p:sp>
        <p:nvSpPr>
          <p:cNvPr id="47110" name="Text Box 6">
            <a:extLst>
              <a:ext uri="{FF2B5EF4-FFF2-40B4-BE49-F238E27FC236}">
                <a16:creationId xmlns:a16="http://schemas.microsoft.com/office/drawing/2014/main" id="{F625011B-CDFB-4BBE-8348-773CAFC3D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838200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>
                <a:latin typeface="Times" panose="02020603050405020304" pitchFamily="18" charset="0"/>
                <a:hlinkClick r:id="rId5" action="ppaction://hlinksldjump"/>
              </a:rPr>
              <a:t>End Slide Show</a:t>
            </a:r>
          </a:p>
        </p:txBody>
      </p:sp>
      <p:grpSp>
        <p:nvGrpSpPr>
          <p:cNvPr id="91143" name="Group 7">
            <a:extLst>
              <a:ext uri="{FF2B5EF4-FFF2-40B4-BE49-F238E27FC236}">
                <a16:creationId xmlns:a16="http://schemas.microsoft.com/office/drawing/2014/main" id="{908296D9-A838-48F9-9843-CAF726BDE65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1646238"/>
            <a:ext cx="2514600" cy="4903787"/>
            <a:chOff x="3120" y="1037"/>
            <a:chExt cx="1584" cy="3089"/>
          </a:xfrm>
        </p:grpSpPr>
        <p:pic>
          <p:nvPicPr>
            <p:cNvPr id="47116" name="Picture 8">
              <a:extLst>
                <a:ext uri="{FF2B5EF4-FFF2-40B4-BE49-F238E27FC236}">
                  <a16:creationId xmlns:a16="http://schemas.microsoft.com/office/drawing/2014/main" id="{5B5BA5E2-8884-4DAB-ADD3-A1B7ECD1E1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2" y="1037"/>
              <a:ext cx="1512" cy="9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7117" name="Picture 9">
              <a:extLst>
                <a:ext uri="{FF2B5EF4-FFF2-40B4-BE49-F238E27FC236}">
                  <a16:creationId xmlns:a16="http://schemas.microsoft.com/office/drawing/2014/main" id="{74129933-6CAC-47CA-8269-731158BF21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068"/>
              <a:ext cx="1440" cy="9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7118" name="Picture 10">
              <a:extLst>
                <a:ext uri="{FF2B5EF4-FFF2-40B4-BE49-F238E27FC236}">
                  <a16:creationId xmlns:a16="http://schemas.microsoft.com/office/drawing/2014/main" id="{6FC5E2E8-B2E0-493B-B609-C7ACEDAB47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2928"/>
              <a:ext cx="1488" cy="1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7112" name="Text Box 11">
            <a:extLst>
              <a:ext uri="{FF2B5EF4-FFF2-40B4-BE49-F238E27FC236}">
                <a16:creationId xmlns:a16="http://schemas.microsoft.com/office/drawing/2014/main" id="{90E361DE-A419-4479-B5B7-072D44547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544763"/>
            <a:ext cx="860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</a:rPr>
              <a:t>SSS</a:t>
            </a:r>
          </a:p>
        </p:txBody>
      </p:sp>
      <p:sp>
        <p:nvSpPr>
          <p:cNvPr id="47113" name="Text Box 12">
            <a:extLst>
              <a:ext uri="{FF2B5EF4-FFF2-40B4-BE49-F238E27FC236}">
                <a16:creationId xmlns:a16="http://schemas.microsoft.com/office/drawing/2014/main" id="{BBE5A275-4813-4126-AAF6-0D0E386F4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38600"/>
            <a:ext cx="928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</a:rPr>
              <a:t>SAS</a:t>
            </a:r>
          </a:p>
        </p:txBody>
      </p:sp>
      <p:sp>
        <p:nvSpPr>
          <p:cNvPr id="47114" name="Text Box 13">
            <a:extLst>
              <a:ext uri="{FF2B5EF4-FFF2-40B4-BE49-F238E27FC236}">
                <a16:creationId xmlns:a16="http://schemas.microsoft.com/office/drawing/2014/main" id="{98D99FCF-CCC5-47D4-9B33-2CD39A520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56260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</a:rPr>
              <a:t>ASA</a:t>
            </a:r>
          </a:p>
        </p:txBody>
      </p:sp>
      <p:sp>
        <p:nvSpPr>
          <p:cNvPr id="47115" name="Slide Number Placeholder 1">
            <a:extLst>
              <a:ext uri="{FF2B5EF4-FFF2-40B4-BE49-F238E27FC236}">
                <a16:creationId xmlns:a16="http://schemas.microsoft.com/office/drawing/2014/main" id="{17DA69D7-4601-40A4-83FF-AE66C71F4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B118D830-F8F6-41BD-9C25-A06109C2117E}" type="slidenum">
              <a:rPr lang="en-US" altLang="en-US">
                <a:solidFill>
                  <a:srgbClr val="FEFEFE"/>
                </a:solidFill>
              </a:rPr>
              <a:pPr/>
              <a:t>37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520D3E84-A655-4046-AD5A-B37B466E6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altLang="en-US" sz="4400" b="1" i="1"/>
              <a:t>Problem #2</a:t>
            </a:r>
            <a:endParaRPr lang="en-US" altLang="en-US" sz="4400">
              <a:latin typeface="Times" panose="02020603050405020304" pitchFamily="18" charset="0"/>
            </a:endParaRPr>
          </a:p>
        </p:txBody>
      </p:sp>
      <p:grpSp>
        <p:nvGrpSpPr>
          <p:cNvPr id="73731" name="Group 3">
            <a:extLst>
              <a:ext uri="{FF2B5EF4-FFF2-40B4-BE49-F238E27FC236}">
                <a16:creationId xmlns:a16="http://schemas.microsoft.com/office/drawing/2014/main" id="{004CAB71-7A73-46BE-BD39-CB5CA49F8DC4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447800"/>
            <a:ext cx="7975600" cy="2108200"/>
            <a:chOff x="576" y="912"/>
            <a:chExt cx="5024" cy="1328"/>
          </a:xfrm>
        </p:grpSpPr>
        <p:pic>
          <p:nvPicPr>
            <p:cNvPr id="48133" name="Picture 4">
              <a:extLst>
                <a:ext uri="{FF2B5EF4-FFF2-40B4-BE49-F238E27FC236}">
                  <a16:creationId xmlns:a16="http://schemas.microsoft.com/office/drawing/2014/main" id="{206D29D5-2391-44B3-9483-2CA29DB7F1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912"/>
              <a:ext cx="2000" cy="1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134" name="Picture 5">
              <a:extLst>
                <a:ext uri="{FF2B5EF4-FFF2-40B4-BE49-F238E27FC236}">
                  <a16:creationId xmlns:a16="http://schemas.microsoft.com/office/drawing/2014/main" id="{88E08D86-DFBA-44F1-B3FB-66F3F10E48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000"/>
              <a:ext cx="2160" cy="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8132" name="Slide Number Placeholder 1">
            <a:extLst>
              <a:ext uri="{FF2B5EF4-FFF2-40B4-BE49-F238E27FC236}">
                <a16:creationId xmlns:a16="http://schemas.microsoft.com/office/drawing/2014/main" id="{3E62FB0B-ADB4-4939-971A-38C97F2B9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21B7A78D-07A4-4E5A-8ACC-56D3410381E4}" type="slidenum">
              <a:rPr lang="en-US" altLang="en-US">
                <a:solidFill>
                  <a:srgbClr val="FEFEFE"/>
                </a:solidFill>
              </a:rPr>
              <a:pPr/>
              <a:t>38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5EA10C3B-A169-4467-B58C-F818EE5430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7388" y="685800"/>
            <a:ext cx="7024687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Step 1: </a:t>
            </a:r>
            <a:r>
              <a:rPr lang="en-US" altLang="en-US" b="1" i="1">
                <a:latin typeface="Times" panose="02020603050405020304" pitchFamily="18" charset="0"/>
              </a:rPr>
              <a:t>Mark the Given</a:t>
            </a:r>
            <a:endParaRPr lang="en-US" altLang="en-US">
              <a:latin typeface="Times" panose="02020603050405020304" pitchFamily="18" charset="0"/>
            </a:endParaRPr>
          </a:p>
        </p:txBody>
      </p:sp>
      <p:pic>
        <p:nvPicPr>
          <p:cNvPr id="49155" name="Picture 3">
            <a:extLst>
              <a:ext uri="{FF2B5EF4-FFF2-40B4-BE49-F238E27FC236}">
                <a16:creationId xmlns:a16="http://schemas.microsoft.com/office/drawing/2014/main" id="{881C10C1-42EE-4660-802F-B9C60AA9E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31750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56" name="Picture 4">
            <a:extLst>
              <a:ext uri="{FF2B5EF4-FFF2-40B4-BE49-F238E27FC236}">
                <a16:creationId xmlns:a16="http://schemas.microsoft.com/office/drawing/2014/main" id="{6E155BAF-7E4A-4B32-9A24-63F02A8DA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87500"/>
            <a:ext cx="34290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4757" name="Group 5">
            <a:extLst>
              <a:ext uri="{FF2B5EF4-FFF2-40B4-BE49-F238E27FC236}">
                <a16:creationId xmlns:a16="http://schemas.microsoft.com/office/drawing/2014/main" id="{4FF1F63D-1BC5-491D-8852-19C7861890D4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209800"/>
            <a:ext cx="1295400" cy="228600"/>
            <a:chOff x="4176" y="1392"/>
            <a:chExt cx="816" cy="144"/>
          </a:xfrm>
        </p:grpSpPr>
        <p:sp>
          <p:nvSpPr>
            <p:cNvPr id="49166" name="Line 6">
              <a:extLst>
                <a:ext uri="{FF2B5EF4-FFF2-40B4-BE49-F238E27FC236}">
                  <a16:creationId xmlns:a16="http://schemas.microsoft.com/office/drawing/2014/main" id="{0C7E9400-E536-42F5-9460-EBF42BD39E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7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7" name="Line 7">
              <a:extLst>
                <a:ext uri="{FF2B5EF4-FFF2-40B4-BE49-F238E27FC236}">
                  <a16:creationId xmlns:a16="http://schemas.microsoft.com/office/drawing/2014/main" id="{1D3A487A-491D-4FC5-8E65-2168F87CBF8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675231" flipH="1">
              <a:off x="489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4760" name="Group 8">
            <a:extLst>
              <a:ext uri="{FF2B5EF4-FFF2-40B4-BE49-F238E27FC236}">
                <a16:creationId xmlns:a16="http://schemas.microsoft.com/office/drawing/2014/main" id="{19410DA6-2070-4262-AA31-A6D77EF8B2B9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552700"/>
            <a:ext cx="1143000" cy="381000"/>
            <a:chOff x="4176" y="1608"/>
            <a:chExt cx="720" cy="240"/>
          </a:xfrm>
        </p:grpSpPr>
        <p:grpSp>
          <p:nvGrpSpPr>
            <p:cNvPr id="49160" name="Group 9">
              <a:extLst>
                <a:ext uri="{FF2B5EF4-FFF2-40B4-BE49-F238E27FC236}">
                  <a16:creationId xmlns:a16="http://schemas.microsoft.com/office/drawing/2014/main" id="{6493E2B2-8CC8-43EB-B68D-93E4AD0A1F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76" y="1680"/>
              <a:ext cx="240" cy="96"/>
              <a:chOff x="4176" y="1680"/>
              <a:chExt cx="240" cy="96"/>
            </a:xfrm>
          </p:grpSpPr>
          <p:sp>
            <p:nvSpPr>
              <p:cNvPr id="49164" name="Line 10">
                <a:extLst>
                  <a:ext uri="{FF2B5EF4-FFF2-40B4-BE49-F238E27FC236}">
                    <a16:creationId xmlns:a16="http://schemas.microsoft.com/office/drawing/2014/main" id="{A528B98E-91B4-4E69-A5E9-8BDD21094C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224" y="1680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65" name="Line 11">
                <a:extLst>
                  <a:ext uri="{FF2B5EF4-FFF2-40B4-BE49-F238E27FC236}">
                    <a16:creationId xmlns:a16="http://schemas.microsoft.com/office/drawing/2014/main" id="{34386CDE-40F7-4BDD-8A5C-B02C9153B8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320" y="1632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161" name="Group 12">
              <a:extLst>
                <a:ext uri="{FF2B5EF4-FFF2-40B4-BE49-F238E27FC236}">
                  <a16:creationId xmlns:a16="http://schemas.microsoft.com/office/drawing/2014/main" id="{595418DA-CE23-4A0C-8C47-AB44755604D0}"/>
                </a:ext>
              </a:extLst>
            </p:cNvPr>
            <p:cNvGrpSpPr>
              <a:grpSpLocks/>
            </p:cNvGrpSpPr>
            <p:nvPr/>
          </p:nvGrpSpPr>
          <p:grpSpPr bwMode="auto">
            <a:xfrm rot="-7309144">
              <a:off x="4728" y="1680"/>
              <a:ext cx="240" cy="96"/>
              <a:chOff x="4176" y="1680"/>
              <a:chExt cx="240" cy="96"/>
            </a:xfrm>
          </p:grpSpPr>
          <p:sp>
            <p:nvSpPr>
              <p:cNvPr id="49162" name="Line 13">
                <a:extLst>
                  <a:ext uri="{FF2B5EF4-FFF2-40B4-BE49-F238E27FC236}">
                    <a16:creationId xmlns:a16="http://schemas.microsoft.com/office/drawing/2014/main" id="{2793A660-EA0E-4507-8EC8-9F288DE239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224" y="1680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63" name="Line 14">
                <a:extLst>
                  <a:ext uri="{FF2B5EF4-FFF2-40B4-BE49-F238E27FC236}">
                    <a16:creationId xmlns:a16="http://schemas.microsoft.com/office/drawing/2014/main" id="{AE9801A0-8BC5-4BFE-AD23-F78E544D3E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320" y="1632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9159" name="Slide Number Placeholder 1">
            <a:extLst>
              <a:ext uri="{FF2B5EF4-FFF2-40B4-BE49-F238E27FC236}">
                <a16:creationId xmlns:a16="http://schemas.microsoft.com/office/drawing/2014/main" id="{C2D1BDFD-3D2E-4F33-A8FA-1BD699555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65E7D6C-CA69-4228-9A90-07A71C801AFF}" type="slidenum">
              <a:rPr lang="en-US" altLang="en-US">
                <a:solidFill>
                  <a:srgbClr val="FEFEFE"/>
                </a:solidFill>
              </a:rPr>
              <a:pPr/>
              <a:t>39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26E2FEF-0292-4B5C-B44F-3A385255D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914400"/>
            <a:ext cx="7848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000" b="1">
                <a:solidFill>
                  <a:srgbClr val="E38AEA"/>
                </a:solidFill>
              </a:rPr>
              <a:t>Previously we learned that if all six pairs of corresponding parts (sides and angles) are congruent, then the triangles are congruent.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endParaRPr lang="en-US" altLang="en-US" sz="30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endParaRPr lang="en-US" altLang="en-US" sz="3000" b="1">
              <a:latin typeface="Times New Roman" panose="02020603050405020304" pitchFamily="18" charset="0"/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9C01816-437A-48C8-AAB8-0672006CE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430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Corresponding Parts</a:t>
            </a:r>
          </a:p>
        </p:txBody>
      </p:sp>
      <p:sp>
        <p:nvSpPr>
          <p:cNvPr id="6148" name="AutoShape 5">
            <a:extLst>
              <a:ext uri="{FF2B5EF4-FFF2-40B4-BE49-F238E27FC236}">
                <a16:creationId xmlns:a16="http://schemas.microsoft.com/office/drawing/2014/main" id="{56FA6855-19F7-4F32-BAF5-817DD5C2F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676400"/>
          </a:xfrm>
          <a:prstGeom prst="rightArrow">
            <a:avLst>
              <a:gd name="adj1" fmla="val 50000"/>
              <a:gd name="adj2" fmla="val 272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149" name="Text Box 6">
            <a:extLst>
              <a:ext uri="{FF2B5EF4-FFF2-40B4-BE49-F238E27FC236}">
                <a16:creationId xmlns:a16="http://schemas.microsoft.com/office/drawing/2014/main" id="{2668DE4E-73E2-4CF7-BD83-F65664D15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962400"/>
            <a:ext cx="25908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chemeClr val="hlink"/>
                </a:solidFill>
                <a:sym typeface="Symbol" panose="05050102010706020507" pitchFamily="18" charset="2"/>
              </a:rPr>
              <a:t>ABC </a:t>
            </a:r>
            <a:r>
              <a:rPr lang="en-US" altLang="en-US" sz="280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b="1">
                <a:solidFill>
                  <a:schemeClr val="hlink"/>
                </a:solidFill>
                <a:sym typeface="Symbol" panose="05050102010706020507" pitchFamily="18" charset="2"/>
              </a:rPr>
              <a:t></a:t>
            </a:r>
            <a:r>
              <a:rPr lang="en-US" altLang="en-US" sz="280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b="1">
                <a:solidFill>
                  <a:schemeClr val="hlink"/>
                </a:solidFill>
                <a:sym typeface="Symbol" panose="05050102010706020507" pitchFamily="18" charset="2"/>
              </a:rPr>
              <a:t>DEF</a:t>
            </a:r>
          </a:p>
          <a:p>
            <a:pPr>
              <a:spcBef>
                <a:spcPct val="50000"/>
              </a:spcBef>
            </a:pPr>
            <a:endParaRPr lang="en-US" altLang="en-US" sz="2800" b="1">
              <a:solidFill>
                <a:schemeClr val="hlink"/>
              </a:solidFill>
              <a:sym typeface="Symbol" panose="05050102010706020507" pitchFamily="18" charset="2"/>
            </a:endParaRPr>
          </a:p>
        </p:txBody>
      </p:sp>
      <p:grpSp>
        <p:nvGrpSpPr>
          <p:cNvPr id="12294" name="Group 26">
            <a:extLst>
              <a:ext uri="{FF2B5EF4-FFF2-40B4-BE49-F238E27FC236}">
                <a16:creationId xmlns:a16="http://schemas.microsoft.com/office/drawing/2014/main" id="{D155978B-3B2A-438E-96AB-2EBE5E9DB283}"/>
              </a:ext>
            </a:extLst>
          </p:cNvPr>
          <p:cNvGrpSpPr>
            <a:grpSpLocks/>
          </p:cNvGrpSpPr>
          <p:nvPr/>
        </p:nvGrpSpPr>
        <p:grpSpPr bwMode="auto">
          <a:xfrm rot="422102">
            <a:off x="6338888" y="2654300"/>
            <a:ext cx="1449387" cy="1014413"/>
            <a:chOff x="3983" y="1857"/>
            <a:chExt cx="913" cy="639"/>
          </a:xfrm>
        </p:grpSpPr>
        <p:sp>
          <p:nvSpPr>
            <p:cNvPr id="12354" name="AutoShape 8">
              <a:extLst>
                <a:ext uri="{FF2B5EF4-FFF2-40B4-BE49-F238E27FC236}">
                  <a16:creationId xmlns:a16="http://schemas.microsoft.com/office/drawing/2014/main" id="{49C5C504-ADDE-4FFB-8E5D-94AB3A80EB4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984" y="1857"/>
              <a:ext cx="912" cy="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5" name="Rectangle 10">
              <a:extLst>
                <a:ext uri="{FF2B5EF4-FFF2-40B4-BE49-F238E27FC236}">
                  <a16:creationId xmlns:a16="http://schemas.microsoft.com/office/drawing/2014/main" id="{34F1F77E-CA0C-41C7-B581-F78C083695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920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6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/>
            </a:p>
          </p:txBody>
        </p:sp>
        <p:sp>
          <p:nvSpPr>
            <p:cNvPr id="12356" name="Rectangle 11">
              <a:extLst>
                <a:ext uri="{FF2B5EF4-FFF2-40B4-BE49-F238E27FC236}">
                  <a16:creationId xmlns:a16="http://schemas.microsoft.com/office/drawing/2014/main" id="{00DB1CE1-E9D2-46D6-8128-DCDC5225E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3" y="1935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6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/>
            </a:p>
          </p:txBody>
        </p:sp>
        <p:sp>
          <p:nvSpPr>
            <p:cNvPr id="12357" name="Rectangle 12">
              <a:extLst>
                <a:ext uri="{FF2B5EF4-FFF2-40B4-BE49-F238E27FC236}">
                  <a16:creationId xmlns:a16="http://schemas.microsoft.com/office/drawing/2014/main" id="{A9439A50-6969-44EB-9254-684D50381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3" y="1990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6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/>
            </a:p>
          </p:txBody>
        </p:sp>
        <p:sp>
          <p:nvSpPr>
            <p:cNvPr id="12358" name="Rectangle 13">
              <a:extLst>
                <a:ext uri="{FF2B5EF4-FFF2-40B4-BE49-F238E27FC236}">
                  <a16:creationId xmlns:a16="http://schemas.microsoft.com/office/drawing/2014/main" id="{BEC1D6DC-120A-4E06-92AB-58FF86569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3" y="2049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600">
                  <a:solidFill>
                    <a:schemeClr val="folHlink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solidFill>
                  <a:schemeClr val="folHlink"/>
                </a:solidFill>
              </a:endParaRPr>
            </a:p>
          </p:txBody>
        </p:sp>
        <p:grpSp>
          <p:nvGrpSpPr>
            <p:cNvPr id="12359" name="Group 17">
              <a:extLst>
                <a:ext uri="{FF2B5EF4-FFF2-40B4-BE49-F238E27FC236}">
                  <a16:creationId xmlns:a16="http://schemas.microsoft.com/office/drawing/2014/main" id="{8FF17001-7B46-4B6E-9512-EAB51C1D0C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05" y="2050"/>
              <a:ext cx="584" cy="370"/>
              <a:chOff x="4105" y="2050"/>
              <a:chExt cx="584" cy="370"/>
            </a:xfrm>
          </p:grpSpPr>
          <p:sp>
            <p:nvSpPr>
              <p:cNvPr id="12366" name="Line 14">
                <a:extLst>
                  <a:ext uri="{FF2B5EF4-FFF2-40B4-BE49-F238E27FC236}">
                    <a16:creationId xmlns:a16="http://schemas.microsoft.com/office/drawing/2014/main" id="{02F26793-AD1C-4792-8CDE-2021D6B6E2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05" y="2050"/>
                <a:ext cx="146" cy="365"/>
              </a:xfrm>
              <a:prstGeom prst="line">
                <a:avLst/>
              </a:prstGeom>
              <a:noFill/>
              <a:ln w="28575" cap="rnd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7" name="Line 15">
                <a:extLst>
                  <a:ext uri="{FF2B5EF4-FFF2-40B4-BE49-F238E27FC236}">
                    <a16:creationId xmlns:a16="http://schemas.microsoft.com/office/drawing/2014/main" id="{BCF36F03-A587-40C2-A069-BBF7F70615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05" y="2419"/>
                <a:ext cx="584" cy="1"/>
              </a:xfrm>
              <a:prstGeom prst="line">
                <a:avLst/>
              </a:prstGeom>
              <a:noFill/>
              <a:ln w="28575" cap="rnd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8" name="Line 16">
                <a:extLst>
                  <a:ext uri="{FF2B5EF4-FFF2-40B4-BE49-F238E27FC236}">
                    <a16:creationId xmlns:a16="http://schemas.microsoft.com/office/drawing/2014/main" id="{19BED361-84B6-40D6-8E6A-5D7685F665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1" y="2054"/>
                <a:ext cx="438" cy="365"/>
              </a:xfrm>
              <a:prstGeom prst="line">
                <a:avLst/>
              </a:prstGeom>
              <a:noFill/>
              <a:ln w="28575" cap="rnd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60" name="Rectangle 19">
              <a:extLst>
                <a:ext uri="{FF2B5EF4-FFF2-40B4-BE49-F238E27FC236}">
                  <a16:creationId xmlns:a16="http://schemas.microsoft.com/office/drawing/2014/main" id="{D77F86A3-C167-4E8C-A125-D6DC6337D8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6" y="2383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6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/>
            </a:p>
          </p:txBody>
        </p:sp>
        <p:sp>
          <p:nvSpPr>
            <p:cNvPr id="12361" name="Rectangle 20">
              <a:extLst>
                <a:ext uri="{FF2B5EF4-FFF2-40B4-BE49-F238E27FC236}">
                  <a16:creationId xmlns:a16="http://schemas.microsoft.com/office/drawing/2014/main" id="{129FA507-E87E-4DD9-9133-32DE9C232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3" y="1871"/>
              <a:ext cx="10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B</a:t>
              </a:r>
              <a:endParaRPr lang="en-US" altLang="en-US" sz="2000" b="1">
                <a:solidFill>
                  <a:schemeClr val="folHlink"/>
                </a:solidFill>
              </a:endParaRPr>
            </a:p>
          </p:txBody>
        </p:sp>
        <p:sp>
          <p:nvSpPr>
            <p:cNvPr id="12362" name="Rectangle 22">
              <a:extLst>
                <a:ext uri="{FF2B5EF4-FFF2-40B4-BE49-F238E27FC236}">
                  <a16:creationId xmlns:a16="http://schemas.microsoft.com/office/drawing/2014/main" id="{9D13CB66-4B33-4137-A963-0D4180EED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3" y="2303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A</a:t>
              </a:r>
              <a:endParaRPr lang="en-US" altLang="en-US" sz="2000" b="1">
                <a:solidFill>
                  <a:schemeClr val="folHlink"/>
                </a:solidFill>
              </a:endParaRPr>
            </a:p>
          </p:txBody>
        </p:sp>
        <p:sp>
          <p:nvSpPr>
            <p:cNvPr id="12363" name="Rectangle 23">
              <a:extLst>
                <a:ext uri="{FF2B5EF4-FFF2-40B4-BE49-F238E27FC236}">
                  <a16:creationId xmlns:a16="http://schemas.microsoft.com/office/drawing/2014/main" id="{75C6EE83-1A94-42B2-93A5-21E67C674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3" y="2377"/>
              <a:ext cx="1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/>
            </a:p>
          </p:txBody>
        </p:sp>
        <p:sp>
          <p:nvSpPr>
            <p:cNvPr id="12364" name="Rectangle 24">
              <a:extLst>
                <a:ext uri="{FF2B5EF4-FFF2-40B4-BE49-F238E27FC236}">
                  <a16:creationId xmlns:a16="http://schemas.microsoft.com/office/drawing/2014/main" id="{CF1002FA-2C50-41A7-8052-E3BFD40F2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2" y="2304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C</a:t>
              </a:r>
              <a:endParaRPr lang="en-US" altLang="en-US" sz="2000" b="1">
                <a:solidFill>
                  <a:schemeClr val="folHlink"/>
                </a:solidFill>
              </a:endParaRPr>
            </a:p>
          </p:txBody>
        </p:sp>
        <p:sp>
          <p:nvSpPr>
            <p:cNvPr id="12365" name="Rectangle 25">
              <a:extLst>
                <a:ext uri="{FF2B5EF4-FFF2-40B4-BE49-F238E27FC236}">
                  <a16:creationId xmlns:a16="http://schemas.microsoft.com/office/drawing/2014/main" id="{348B7CE7-87AB-4182-8D4E-A0EE60C6D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2377"/>
              <a:ext cx="1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/>
            </a:p>
          </p:txBody>
        </p:sp>
      </p:grpSp>
      <p:grpSp>
        <p:nvGrpSpPr>
          <p:cNvPr id="12295" name="Group 43">
            <a:extLst>
              <a:ext uri="{FF2B5EF4-FFF2-40B4-BE49-F238E27FC236}">
                <a16:creationId xmlns:a16="http://schemas.microsoft.com/office/drawing/2014/main" id="{032FDAB6-048D-41E6-9F15-7CFE00328718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4724400"/>
            <a:ext cx="1533525" cy="1233488"/>
            <a:chOff x="4074" y="3312"/>
            <a:chExt cx="966" cy="777"/>
          </a:xfrm>
        </p:grpSpPr>
        <p:sp>
          <p:nvSpPr>
            <p:cNvPr id="12340" name="AutoShape 28">
              <a:extLst>
                <a:ext uri="{FF2B5EF4-FFF2-40B4-BE49-F238E27FC236}">
                  <a16:creationId xmlns:a16="http://schemas.microsoft.com/office/drawing/2014/main" id="{FDF54427-AF59-4727-A8BE-5FC7F9A75E1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 rot="-1394921">
              <a:off x="4128" y="3312"/>
              <a:ext cx="912" cy="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1" name="Rectangle 29">
              <a:extLst>
                <a:ext uri="{FF2B5EF4-FFF2-40B4-BE49-F238E27FC236}">
                  <a16:creationId xmlns:a16="http://schemas.microsoft.com/office/drawing/2014/main" id="{4995DC72-AAA5-4E88-943D-2D4E761DE50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074" y="3571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60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12342" name="Rectangle 30">
              <a:extLst>
                <a:ext uri="{FF2B5EF4-FFF2-40B4-BE49-F238E27FC236}">
                  <a16:creationId xmlns:a16="http://schemas.microsoft.com/office/drawing/2014/main" id="{1700FF8B-1C4C-43C5-A9B9-06534C0216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189" y="3537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60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12343" name="Rectangle 31">
              <a:extLst>
                <a:ext uri="{FF2B5EF4-FFF2-40B4-BE49-F238E27FC236}">
                  <a16:creationId xmlns:a16="http://schemas.microsoft.com/office/drawing/2014/main" id="{79FEB0AB-C004-446A-A082-F9B6BE33FF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211" y="3588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60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12344" name="Rectangle 32">
              <a:extLst>
                <a:ext uri="{FF2B5EF4-FFF2-40B4-BE49-F238E27FC236}">
                  <a16:creationId xmlns:a16="http://schemas.microsoft.com/office/drawing/2014/main" id="{43B57AEC-1089-4340-85BF-3D8B728477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234" y="3642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60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grpSp>
          <p:nvGrpSpPr>
            <p:cNvPr id="12345" name="Group 33">
              <a:extLst>
                <a:ext uri="{FF2B5EF4-FFF2-40B4-BE49-F238E27FC236}">
                  <a16:creationId xmlns:a16="http://schemas.microsoft.com/office/drawing/2014/main" id="{798A74D7-A2CF-4513-9CF3-E595B92105AD}"/>
                </a:ext>
              </a:extLst>
            </p:cNvPr>
            <p:cNvGrpSpPr>
              <a:grpSpLocks/>
            </p:cNvGrpSpPr>
            <p:nvPr/>
          </p:nvGrpSpPr>
          <p:grpSpPr bwMode="auto">
            <a:xfrm rot="-1394921">
              <a:off x="4275" y="3517"/>
              <a:ext cx="584" cy="370"/>
              <a:chOff x="4105" y="2050"/>
              <a:chExt cx="584" cy="370"/>
            </a:xfrm>
          </p:grpSpPr>
          <p:sp>
            <p:nvSpPr>
              <p:cNvPr id="12351" name="Line 34">
                <a:extLst>
                  <a:ext uri="{FF2B5EF4-FFF2-40B4-BE49-F238E27FC236}">
                    <a16:creationId xmlns:a16="http://schemas.microsoft.com/office/drawing/2014/main" id="{8E2E4343-FEB7-4965-BFD7-9F52BECF75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05" y="2050"/>
                <a:ext cx="146" cy="365"/>
              </a:xfrm>
              <a:prstGeom prst="line">
                <a:avLst/>
              </a:prstGeom>
              <a:noFill/>
              <a:ln w="28575" cap="rnd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2" name="Line 35">
                <a:extLst>
                  <a:ext uri="{FF2B5EF4-FFF2-40B4-BE49-F238E27FC236}">
                    <a16:creationId xmlns:a16="http://schemas.microsoft.com/office/drawing/2014/main" id="{8D994FF3-39BA-46E7-A12E-15A8A3C982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05" y="2419"/>
                <a:ext cx="584" cy="1"/>
              </a:xfrm>
              <a:prstGeom prst="line">
                <a:avLst/>
              </a:prstGeom>
              <a:noFill/>
              <a:ln w="28575" cap="rnd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3" name="Line 36">
                <a:extLst>
                  <a:ext uri="{FF2B5EF4-FFF2-40B4-BE49-F238E27FC236}">
                    <a16:creationId xmlns:a16="http://schemas.microsoft.com/office/drawing/2014/main" id="{0B39D4BF-2F14-4409-AEA7-E9DD4CCF6B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1" y="2054"/>
                <a:ext cx="438" cy="365"/>
              </a:xfrm>
              <a:prstGeom prst="line">
                <a:avLst/>
              </a:prstGeom>
              <a:noFill/>
              <a:ln w="28575" cap="rnd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46" name="Rectangle 37">
              <a:extLst>
                <a:ext uri="{FF2B5EF4-FFF2-40B4-BE49-F238E27FC236}">
                  <a16:creationId xmlns:a16="http://schemas.microsoft.com/office/drawing/2014/main" id="{5AB7D464-0C0F-4341-9377-224786504D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911" y="3715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60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12347" name="Rectangle 38">
              <a:extLst>
                <a:ext uri="{FF2B5EF4-FFF2-40B4-BE49-F238E27FC236}">
                  <a16:creationId xmlns:a16="http://schemas.microsoft.com/office/drawing/2014/main" id="{BFDC478A-69AF-4B23-BF93-3CC5298984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279" y="3416"/>
              <a:ext cx="10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E</a:t>
              </a:r>
              <a:endParaRPr lang="en-US" altLang="en-US" sz="2000" b="1">
                <a:solidFill>
                  <a:schemeClr val="tx2"/>
                </a:solidFill>
              </a:endParaRPr>
            </a:p>
          </p:txBody>
        </p:sp>
        <p:sp>
          <p:nvSpPr>
            <p:cNvPr id="12348" name="Rectangle 39">
              <a:extLst>
                <a:ext uri="{FF2B5EF4-FFF2-40B4-BE49-F238E27FC236}">
                  <a16:creationId xmlns:a16="http://schemas.microsoft.com/office/drawing/2014/main" id="{6D5F1D30-5314-4EE6-ABA8-EE71AB9F3D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176" y="3897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D</a:t>
              </a:r>
              <a:endParaRPr lang="en-US" altLang="en-US" sz="2000" b="1">
                <a:solidFill>
                  <a:schemeClr val="tx2"/>
                </a:solidFill>
              </a:endParaRPr>
            </a:p>
          </p:txBody>
        </p:sp>
        <p:sp>
          <p:nvSpPr>
            <p:cNvPr id="12349" name="Rectangle 40">
              <a:extLst>
                <a:ext uri="{FF2B5EF4-FFF2-40B4-BE49-F238E27FC236}">
                  <a16:creationId xmlns:a16="http://schemas.microsoft.com/office/drawing/2014/main" id="{40BB09E7-3F23-41AB-8323-BC52B95A9E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332" y="3957"/>
              <a:ext cx="1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90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12350" name="Rectangle 41">
              <a:extLst>
                <a:ext uri="{FF2B5EF4-FFF2-40B4-BE49-F238E27FC236}">
                  <a16:creationId xmlns:a16="http://schemas.microsoft.com/office/drawing/2014/main" id="{19AC5C04-9F57-4A8E-B6E4-3A1E02841A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936" y="3606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F</a:t>
              </a:r>
              <a:endParaRPr lang="en-US" altLang="en-US" sz="2000" b="1">
                <a:solidFill>
                  <a:schemeClr val="tx2"/>
                </a:solidFill>
              </a:endParaRPr>
            </a:p>
          </p:txBody>
        </p:sp>
      </p:grpSp>
      <p:sp>
        <p:nvSpPr>
          <p:cNvPr id="12296" name="Rectangle 42">
            <a:extLst>
              <a:ext uri="{FF2B5EF4-FFF2-40B4-BE49-F238E27FC236}">
                <a16:creationId xmlns:a16="http://schemas.microsoft.com/office/drawing/2014/main" id="{16F47425-D87D-4D70-B610-C96A89CF60A3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7923213" y="5846763"/>
            <a:ext cx="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6154" name="Text Box 4">
            <a:extLst>
              <a:ext uri="{FF2B5EF4-FFF2-40B4-BE49-F238E27FC236}">
                <a16:creationId xmlns:a16="http://schemas.microsoft.com/office/drawing/2014/main" id="{2E58B889-FD8C-46A0-ACA7-D9E51D77C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743200"/>
            <a:ext cx="2590800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2400" b="1">
                <a:solidFill>
                  <a:schemeClr val="folHlink"/>
                </a:solidFill>
              </a:rPr>
              <a:t>AB </a:t>
            </a:r>
            <a:r>
              <a:rPr lang="en-US" altLang="en-US" sz="2400" b="1">
                <a:sym typeface="Symbol" panose="05050102010706020507" pitchFamily="18" charset="2"/>
              </a:rPr>
              <a:t></a:t>
            </a:r>
            <a:r>
              <a:rPr lang="en-US" altLang="en-US" sz="24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b="1">
                <a:solidFill>
                  <a:schemeClr val="tx2"/>
                </a:solidFill>
              </a:rPr>
              <a:t>DE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2400" b="1">
                <a:solidFill>
                  <a:schemeClr val="folHlink"/>
                </a:solidFill>
              </a:rPr>
              <a:t>BC </a:t>
            </a:r>
            <a:r>
              <a:rPr lang="en-US" altLang="en-US" sz="2400" b="1">
                <a:sym typeface="Symbol" panose="05050102010706020507" pitchFamily="18" charset="2"/>
              </a:rPr>
              <a:t></a:t>
            </a:r>
            <a:r>
              <a:rPr lang="en-US" altLang="en-US" sz="2400" b="1">
                <a:solidFill>
                  <a:schemeClr val="folHlink"/>
                </a:solidFill>
              </a:rPr>
              <a:t>  </a:t>
            </a:r>
            <a:r>
              <a:rPr lang="en-US" altLang="en-US" sz="2400" b="1">
                <a:solidFill>
                  <a:schemeClr val="tx2"/>
                </a:solidFill>
              </a:rPr>
              <a:t>EF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2400" b="1">
                <a:solidFill>
                  <a:schemeClr val="folHlink"/>
                </a:solidFill>
              </a:rPr>
              <a:t>AC </a:t>
            </a:r>
            <a:r>
              <a:rPr lang="en-US" altLang="en-US" sz="2400" b="1">
                <a:sym typeface="Symbol" panose="05050102010706020507" pitchFamily="18" charset="2"/>
              </a:rPr>
              <a:t></a:t>
            </a:r>
            <a:r>
              <a:rPr lang="en-US" altLang="en-US" sz="24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b="1">
                <a:solidFill>
                  <a:schemeClr val="tx2"/>
                </a:solidFill>
                <a:sym typeface="Symbol" panose="05050102010706020507" pitchFamily="18" charset="2"/>
              </a:rPr>
              <a:t>DF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2400" b="1">
                <a:solidFill>
                  <a:schemeClr val="folHlink"/>
                </a:solidFill>
                <a:sym typeface="Symbol" panose="05050102010706020507" pitchFamily="18" charset="2"/>
              </a:rPr>
              <a:t> A </a:t>
            </a:r>
            <a:r>
              <a:rPr lang="en-US" altLang="en-US" sz="2400" b="1">
                <a:sym typeface="Symbol" panose="05050102010706020507" pitchFamily="18" charset="2"/>
              </a:rPr>
              <a:t></a:t>
            </a:r>
            <a:r>
              <a:rPr lang="en-US" altLang="en-US" sz="24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b="1">
                <a:solidFill>
                  <a:schemeClr val="tx2"/>
                </a:solidFill>
                <a:sym typeface="Symbol" panose="05050102010706020507" pitchFamily="18" charset="2"/>
              </a:rPr>
              <a:t> D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2400" b="1">
                <a:solidFill>
                  <a:schemeClr val="folHlink"/>
                </a:solidFill>
                <a:sym typeface="Symbol" panose="05050102010706020507" pitchFamily="18" charset="2"/>
              </a:rPr>
              <a:t> B </a:t>
            </a:r>
            <a:r>
              <a:rPr lang="en-US" altLang="en-US" sz="2400" b="1">
                <a:sym typeface="Symbol" panose="05050102010706020507" pitchFamily="18" charset="2"/>
              </a:rPr>
              <a:t></a:t>
            </a:r>
            <a:r>
              <a:rPr lang="en-US" altLang="en-US" sz="24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b="1">
                <a:solidFill>
                  <a:schemeClr val="tx2"/>
                </a:solidFill>
                <a:sym typeface="Symbol" panose="05050102010706020507" pitchFamily="18" charset="2"/>
              </a:rPr>
              <a:t> E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2400" b="1">
                <a:solidFill>
                  <a:schemeClr val="folHlink"/>
                </a:solidFill>
                <a:sym typeface="Symbol" panose="05050102010706020507" pitchFamily="18" charset="2"/>
              </a:rPr>
              <a:t> C </a:t>
            </a:r>
            <a:r>
              <a:rPr lang="en-US" altLang="en-US" sz="2400" b="1">
                <a:sym typeface="Symbol" panose="05050102010706020507" pitchFamily="18" charset="2"/>
              </a:rPr>
              <a:t></a:t>
            </a:r>
            <a:r>
              <a:rPr lang="en-US" altLang="en-US" sz="24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b="1">
                <a:solidFill>
                  <a:schemeClr val="tx2"/>
                </a:solidFill>
                <a:sym typeface="Symbol" panose="05050102010706020507" pitchFamily="18" charset="2"/>
              </a:rPr>
              <a:t> F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endParaRPr lang="en-US" altLang="en-US" sz="2400" b="1">
              <a:solidFill>
                <a:schemeClr val="folHlink"/>
              </a:solidFill>
              <a:sym typeface="Symbol" panose="05050102010706020507" pitchFamily="18" charset="2"/>
            </a:endParaRPr>
          </a:p>
        </p:txBody>
      </p:sp>
      <p:sp>
        <p:nvSpPr>
          <p:cNvPr id="6155" name="Line 44">
            <a:extLst>
              <a:ext uri="{FF2B5EF4-FFF2-40B4-BE49-F238E27FC236}">
                <a16:creationId xmlns:a16="http://schemas.microsoft.com/office/drawing/2014/main" id="{882D4D6D-5505-41B5-B8C8-DB46548F4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833688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45">
            <a:extLst>
              <a:ext uri="{FF2B5EF4-FFF2-40B4-BE49-F238E27FC236}">
                <a16:creationId xmlns:a16="http://schemas.microsoft.com/office/drawing/2014/main" id="{389F2F0F-CCBC-470F-AC66-732062DE4D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290888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46">
            <a:extLst>
              <a:ext uri="{FF2B5EF4-FFF2-40B4-BE49-F238E27FC236}">
                <a16:creationId xmlns:a16="http://schemas.microsoft.com/office/drawing/2014/main" id="{C7DEDC9E-FC0B-4B4E-9120-D170A4880C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748088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47">
            <a:extLst>
              <a:ext uri="{FF2B5EF4-FFF2-40B4-BE49-F238E27FC236}">
                <a16:creationId xmlns:a16="http://schemas.microsoft.com/office/drawing/2014/main" id="{F9772F3F-5B20-4B17-A569-50B8E5EE86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833688"/>
            <a:ext cx="381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48">
            <a:extLst>
              <a:ext uri="{FF2B5EF4-FFF2-40B4-BE49-F238E27FC236}">
                <a16:creationId xmlns:a16="http://schemas.microsoft.com/office/drawing/2014/main" id="{9069E320-53AC-4867-95A5-083EBA1A13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290888"/>
            <a:ext cx="381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49">
            <a:extLst>
              <a:ext uri="{FF2B5EF4-FFF2-40B4-BE49-F238E27FC236}">
                <a16:creationId xmlns:a16="http://schemas.microsoft.com/office/drawing/2014/main" id="{E6456377-C7A2-44F0-9EB1-07A3092440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748088"/>
            <a:ext cx="381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25">
            <a:extLst>
              <a:ext uri="{FF2B5EF4-FFF2-40B4-BE49-F238E27FC236}">
                <a16:creationId xmlns:a16="http://schemas.microsoft.com/office/drawing/2014/main" id="{BC9470E2-8311-4018-A899-1784949D7C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1775" y="3124200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>
            <a:extLst>
              <a:ext uri="{FF2B5EF4-FFF2-40B4-BE49-F238E27FC236}">
                <a16:creationId xmlns:a16="http://schemas.microsoft.com/office/drawing/2014/main" id="{30BD58B5-2A76-4145-90CD-58226215B9F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2400" y="5464175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26">
            <a:extLst>
              <a:ext uri="{FF2B5EF4-FFF2-40B4-BE49-F238E27FC236}">
                <a16:creationId xmlns:a16="http://schemas.microsoft.com/office/drawing/2014/main" id="{917934DE-E639-4F09-95B4-0CEFA074CA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2613" y="3113088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27">
            <a:extLst>
              <a:ext uri="{FF2B5EF4-FFF2-40B4-BE49-F238E27FC236}">
                <a16:creationId xmlns:a16="http://schemas.microsoft.com/office/drawing/2014/main" id="{1FB6FB1B-BC94-45DC-9519-385FF6723C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08813" y="3189288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6">
            <a:extLst>
              <a:ext uri="{FF2B5EF4-FFF2-40B4-BE49-F238E27FC236}">
                <a16:creationId xmlns:a16="http://schemas.microsoft.com/office/drawing/2014/main" id="{0AF71AC9-2787-4A3C-8B7A-33DBF01D37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18325" y="5178425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47">
            <a:extLst>
              <a:ext uri="{FF2B5EF4-FFF2-40B4-BE49-F238E27FC236}">
                <a16:creationId xmlns:a16="http://schemas.microsoft.com/office/drawing/2014/main" id="{E35A41CA-97E9-47E9-A364-06E9575D4C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94525" y="5254625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28">
            <a:extLst>
              <a:ext uri="{FF2B5EF4-FFF2-40B4-BE49-F238E27FC236}">
                <a16:creationId xmlns:a16="http://schemas.microsoft.com/office/drawing/2014/main" id="{2F8AB45D-40A8-4ACF-B0A3-A7570CC2B3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78625" y="3455988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29">
            <a:extLst>
              <a:ext uri="{FF2B5EF4-FFF2-40B4-BE49-F238E27FC236}">
                <a16:creationId xmlns:a16="http://schemas.microsoft.com/office/drawing/2014/main" id="{352D5B96-15A9-49B6-B5DF-2E93D778A8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4825" y="3455988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30">
            <a:extLst>
              <a:ext uri="{FF2B5EF4-FFF2-40B4-BE49-F238E27FC236}">
                <a16:creationId xmlns:a16="http://schemas.microsoft.com/office/drawing/2014/main" id="{98FA17B4-4135-408E-81F1-938619DCB0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1025" y="3455988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BD47B71-103D-491C-9E36-82912B363CA2}"/>
              </a:ext>
            </a:extLst>
          </p:cNvPr>
          <p:cNvGrpSpPr>
            <a:grpSpLocks/>
          </p:cNvGrpSpPr>
          <p:nvPr/>
        </p:nvGrpSpPr>
        <p:grpSpPr bwMode="auto">
          <a:xfrm>
            <a:off x="6935788" y="5575300"/>
            <a:ext cx="228600" cy="152400"/>
            <a:chOff x="6935782" y="5552918"/>
            <a:chExt cx="228600" cy="152400"/>
          </a:xfrm>
        </p:grpSpPr>
        <p:sp>
          <p:nvSpPr>
            <p:cNvPr id="12336" name="Line 48">
              <a:extLst>
                <a:ext uri="{FF2B5EF4-FFF2-40B4-BE49-F238E27FC236}">
                  <a16:creationId xmlns:a16="http://schemas.microsoft.com/office/drawing/2014/main" id="{59A41215-192F-4DDD-8DEE-BB5AC41ACA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35782" y="5552918"/>
              <a:ext cx="7620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37" name="Group 1">
              <a:extLst>
                <a:ext uri="{FF2B5EF4-FFF2-40B4-BE49-F238E27FC236}">
                  <a16:creationId xmlns:a16="http://schemas.microsoft.com/office/drawing/2014/main" id="{A1CE78A6-D288-452D-A7E7-2A7E188560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11982" y="5552918"/>
              <a:ext cx="152400" cy="152400"/>
              <a:chOff x="7011982" y="5552918"/>
              <a:chExt cx="152400" cy="152400"/>
            </a:xfrm>
          </p:grpSpPr>
          <p:sp>
            <p:nvSpPr>
              <p:cNvPr id="12338" name="Line 49">
                <a:extLst>
                  <a:ext uri="{FF2B5EF4-FFF2-40B4-BE49-F238E27FC236}">
                    <a16:creationId xmlns:a16="http://schemas.microsoft.com/office/drawing/2014/main" id="{EE9A8E0F-EA8A-4A62-A2C9-6CD46A28CD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88182" y="5552918"/>
                <a:ext cx="7620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9" name="Line 50">
                <a:extLst>
                  <a:ext uri="{FF2B5EF4-FFF2-40B4-BE49-F238E27FC236}">
                    <a16:creationId xmlns:a16="http://schemas.microsoft.com/office/drawing/2014/main" id="{59A9354F-AF1D-4F3E-8512-451D8D7549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11982" y="5552918"/>
                <a:ext cx="7620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CBA98C2-63B5-4FDD-B5EF-C25BC7646E9A}"/>
              </a:ext>
            </a:extLst>
          </p:cNvPr>
          <p:cNvGrpSpPr>
            <a:grpSpLocks/>
          </p:cNvGrpSpPr>
          <p:nvPr/>
        </p:nvGrpSpPr>
        <p:grpSpPr bwMode="auto">
          <a:xfrm>
            <a:off x="6645275" y="5575300"/>
            <a:ext cx="228600" cy="152400"/>
            <a:chOff x="6644561" y="5575581"/>
            <a:chExt cx="228600" cy="152400"/>
          </a:xfrm>
        </p:grpSpPr>
        <p:sp>
          <p:nvSpPr>
            <p:cNvPr id="12334" name="Arc 55">
              <a:extLst>
                <a:ext uri="{FF2B5EF4-FFF2-40B4-BE49-F238E27FC236}">
                  <a16:creationId xmlns:a16="http://schemas.microsoft.com/office/drawing/2014/main" id="{67E54255-73B8-4EE7-91CA-66CD8B904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4561" y="5575581"/>
              <a:ext cx="228600" cy="1524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5" name="Line 56">
              <a:extLst>
                <a:ext uri="{FF2B5EF4-FFF2-40B4-BE49-F238E27FC236}">
                  <a16:creationId xmlns:a16="http://schemas.microsoft.com/office/drawing/2014/main" id="{5BB18A1E-7EF9-4637-8338-186728C6B8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0761" y="5575581"/>
              <a:ext cx="15240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" name="Arc 52">
            <a:extLst>
              <a:ext uri="{FF2B5EF4-FFF2-40B4-BE49-F238E27FC236}">
                <a16:creationId xmlns:a16="http://schemas.microsoft.com/office/drawing/2014/main" id="{7AB4534F-5B73-4565-B213-863D0C4B0E65}"/>
              </a:ext>
            </a:extLst>
          </p:cNvPr>
          <p:cNvSpPr>
            <a:spLocks/>
          </p:cNvSpPr>
          <p:nvPr/>
        </p:nvSpPr>
        <p:spPr bwMode="auto">
          <a:xfrm>
            <a:off x="6543675" y="3279775"/>
            <a:ext cx="152400" cy="228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3">
            <a:extLst>
              <a:ext uri="{FF2B5EF4-FFF2-40B4-BE49-F238E27FC236}">
                <a16:creationId xmlns:a16="http://schemas.microsoft.com/office/drawing/2014/main" id="{7DD15A17-B6CB-4A22-AFCE-240F272994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19875" y="3355975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0980334-2551-4FB7-9903-E634E8555290}"/>
              </a:ext>
            </a:extLst>
          </p:cNvPr>
          <p:cNvGrpSpPr>
            <a:grpSpLocks/>
          </p:cNvGrpSpPr>
          <p:nvPr/>
        </p:nvGrpSpPr>
        <p:grpSpPr bwMode="auto">
          <a:xfrm>
            <a:off x="6650038" y="3046413"/>
            <a:ext cx="304800" cy="182562"/>
            <a:chOff x="2667000" y="2027238"/>
            <a:chExt cx="304800" cy="182562"/>
          </a:xfrm>
        </p:grpSpPr>
        <p:sp>
          <p:nvSpPr>
            <p:cNvPr id="12331" name="Arc 43">
              <a:extLst>
                <a:ext uri="{FF2B5EF4-FFF2-40B4-BE49-F238E27FC236}">
                  <a16:creationId xmlns:a16="http://schemas.microsoft.com/office/drawing/2014/main" id="{4EAA2BAE-695F-4608-8D75-4A8C35E3F8F5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667000" y="2027238"/>
              <a:ext cx="304800" cy="106362"/>
            </a:xfrm>
            <a:custGeom>
              <a:avLst/>
              <a:gdLst>
                <a:gd name="T0" fmla="*/ 0 w 21600"/>
                <a:gd name="T1" fmla="*/ 0 h 30490"/>
                <a:gd name="T2" fmla="*/ 2147483646 w 21600"/>
                <a:gd name="T3" fmla="*/ 2147483646 h 30490"/>
                <a:gd name="T4" fmla="*/ 0 w 21600"/>
                <a:gd name="T5" fmla="*/ 2147483646 h 304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049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665"/>
                    <a:pt x="20947" y="27696"/>
                    <a:pt x="19685" y="30489"/>
                  </a:cubicBezTo>
                </a:path>
                <a:path w="21600" h="3049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665"/>
                    <a:pt x="20947" y="27696"/>
                    <a:pt x="19685" y="3048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2" name="Line 44">
              <a:extLst>
                <a:ext uri="{FF2B5EF4-FFF2-40B4-BE49-F238E27FC236}">
                  <a16:creationId xmlns:a16="http://schemas.microsoft.com/office/drawing/2014/main" id="{BC42F0EE-6009-46CC-B5E5-9EE1171B3A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400" y="2057400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Line 45">
              <a:extLst>
                <a:ext uri="{FF2B5EF4-FFF2-40B4-BE49-F238E27FC236}">
                  <a16:creationId xmlns:a16="http://schemas.microsoft.com/office/drawing/2014/main" id="{1AF7ABAF-C9E9-49DF-A79A-C3456A9B1D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5600" y="2057400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7B7E888-7AE6-4651-A8AD-01A9602928B7}"/>
              </a:ext>
            </a:extLst>
          </p:cNvPr>
          <p:cNvGrpSpPr>
            <a:grpSpLocks/>
          </p:cNvGrpSpPr>
          <p:nvPr/>
        </p:nvGrpSpPr>
        <p:grpSpPr bwMode="auto">
          <a:xfrm>
            <a:off x="6607175" y="5240338"/>
            <a:ext cx="304800" cy="182562"/>
            <a:chOff x="4876800" y="2133600"/>
            <a:chExt cx="304800" cy="182563"/>
          </a:xfrm>
        </p:grpSpPr>
        <p:sp>
          <p:nvSpPr>
            <p:cNvPr id="12328" name="Arc 46">
              <a:extLst>
                <a:ext uri="{FF2B5EF4-FFF2-40B4-BE49-F238E27FC236}">
                  <a16:creationId xmlns:a16="http://schemas.microsoft.com/office/drawing/2014/main" id="{86E42910-96C2-483B-A59B-BC96F3F4F503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4876800" y="2133600"/>
              <a:ext cx="304800" cy="106363"/>
            </a:xfrm>
            <a:custGeom>
              <a:avLst/>
              <a:gdLst>
                <a:gd name="T0" fmla="*/ 0 w 21600"/>
                <a:gd name="T1" fmla="*/ 0 h 30490"/>
                <a:gd name="T2" fmla="*/ 2147483646 w 21600"/>
                <a:gd name="T3" fmla="*/ 2147483646 h 30490"/>
                <a:gd name="T4" fmla="*/ 0 w 21600"/>
                <a:gd name="T5" fmla="*/ 2147483646 h 304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049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665"/>
                    <a:pt x="20947" y="27696"/>
                    <a:pt x="19685" y="30489"/>
                  </a:cubicBezTo>
                </a:path>
                <a:path w="21600" h="3049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665"/>
                    <a:pt x="20947" y="27696"/>
                    <a:pt x="19685" y="3048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Line 47">
              <a:extLst>
                <a:ext uri="{FF2B5EF4-FFF2-40B4-BE49-F238E27FC236}">
                  <a16:creationId xmlns:a16="http://schemas.microsoft.com/office/drawing/2014/main" id="{032257CD-7466-4A21-BD42-927FCC3885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29200" y="2163763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Line 48">
              <a:extLst>
                <a:ext uri="{FF2B5EF4-FFF2-40B4-BE49-F238E27FC236}">
                  <a16:creationId xmlns:a16="http://schemas.microsoft.com/office/drawing/2014/main" id="{F71D134A-4E68-4420-BF5E-92A68D2E65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5400" y="2163763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CED6E43-1245-46C2-AA79-F6D78509D873}"/>
              </a:ext>
            </a:extLst>
          </p:cNvPr>
          <p:cNvGrpSpPr>
            <a:grpSpLocks/>
          </p:cNvGrpSpPr>
          <p:nvPr/>
        </p:nvGrpSpPr>
        <p:grpSpPr bwMode="auto">
          <a:xfrm>
            <a:off x="7134225" y="3446463"/>
            <a:ext cx="269875" cy="171450"/>
            <a:chOff x="8250330" y="5486904"/>
            <a:chExt cx="270582" cy="171569"/>
          </a:xfrm>
        </p:grpSpPr>
        <p:sp>
          <p:nvSpPr>
            <p:cNvPr id="12325" name="Arc 52">
              <a:extLst>
                <a:ext uri="{FF2B5EF4-FFF2-40B4-BE49-F238E27FC236}">
                  <a16:creationId xmlns:a16="http://schemas.microsoft.com/office/drawing/2014/main" id="{B8507359-7EB6-4549-B9E8-3D062AF7C749}"/>
                </a:ext>
              </a:extLst>
            </p:cNvPr>
            <p:cNvSpPr>
              <a:spLocks/>
            </p:cNvSpPr>
            <p:nvPr/>
          </p:nvSpPr>
          <p:spPr bwMode="auto">
            <a:xfrm rot="-6000000">
              <a:off x="8318409" y="5513299"/>
              <a:ext cx="134424" cy="124566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6" name="Arc 52">
              <a:extLst>
                <a:ext uri="{FF2B5EF4-FFF2-40B4-BE49-F238E27FC236}">
                  <a16:creationId xmlns:a16="http://schemas.microsoft.com/office/drawing/2014/main" id="{F3E1122A-4CFC-4A59-BE2D-E08B90DBE8CA}"/>
                </a:ext>
              </a:extLst>
            </p:cNvPr>
            <p:cNvSpPr>
              <a:spLocks/>
            </p:cNvSpPr>
            <p:nvPr/>
          </p:nvSpPr>
          <p:spPr bwMode="auto">
            <a:xfrm rot="-6000000">
              <a:off x="8245401" y="5491833"/>
              <a:ext cx="134424" cy="124566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7" name="Arc 52">
              <a:extLst>
                <a:ext uri="{FF2B5EF4-FFF2-40B4-BE49-F238E27FC236}">
                  <a16:creationId xmlns:a16="http://schemas.microsoft.com/office/drawing/2014/main" id="{C755D5FB-54BB-4E29-A535-794B8810555B}"/>
                </a:ext>
              </a:extLst>
            </p:cNvPr>
            <p:cNvSpPr>
              <a:spLocks/>
            </p:cNvSpPr>
            <p:nvPr/>
          </p:nvSpPr>
          <p:spPr bwMode="auto">
            <a:xfrm rot="-6000000">
              <a:off x="8391417" y="5528978"/>
              <a:ext cx="134424" cy="124566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B8D0241E-0741-4B41-BE57-EC30AFD011BB}"/>
              </a:ext>
            </a:extLst>
          </p:cNvPr>
          <p:cNvGrpSpPr>
            <a:grpSpLocks/>
          </p:cNvGrpSpPr>
          <p:nvPr/>
        </p:nvGrpSpPr>
        <p:grpSpPr bwMode="auto">
          <a:xfrm>
            <a:off x="7183438" y="5364163"/>
            <a:ext cx="271462" cy="171450"/>
            <a:chOff x="8250330" y="5486904"/>
            <a:chExt cx="270582" cy="171569"/>
          </a:xfrm>
        </p:grpSpPr>
        <p:sp>
          <p:nvSpPr>
            <p:cNvPr id="12322" name="Arc 52">
              <a:extLst>
                <a:ext uri="{FF2B5EF4-FFF2-40B4-BE49-F238E27FC236}">
                  <a16:creationId xmlns:a16="http://schemas.microsoft.com/office/drawing/2014/main" id="{A2C8FF9F-315E-4C31-99B0-A76C652CF1D0}"/>
                </a:ext>
              </a:extLst>
            </p:cNvPr>
            <p:cNvSpPr>
              <a:spLocks/>
            </p:cNvSpPr>
            <p:nvPr/>
          </p:nvSpPr>
          <p:spPr bwMode="auto">
            <a:xfrm rot="-6000000">
              <a:off x="8318409" y="5513299"/>
              <a:ext cx="134424" cy="124566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Arc 52">
              <a:extLst>
                <a:ext uri="{FF2B5EF4-FFF2-40B4-BE49-F238E27FC236}">
                  <a16:creationId xmlns:a16="http://schemas.microsoft.com/office/drawing/2014/main" id="{6223F0E1-D491-4C1A-8136-BB8C2FC2D46A}"/>
                </a:ext>
              </a:extLst>
            </p:cNvPr>
            <p:cNvSpPr>
              <a:spLocks/>
            </p:cNvSpPr>
            <p:nvPr/>
          </p:nvSpPr>
          <p:spPr bwMode="auto">
            <a:xfrm rot="-6000000">
              <a:off x="8245401" y="5491833"/>
              <a:ext cx="134424" cy="124566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Arc 52">
              <a:extLst>
                <a:ext uri="{FF2B5EF4-FFF2-40B4-BE49-F238E27FC236}">
                  <a16:creationId xmlns:a16="http://schemas.microsoft.com/office/drawing/2014/main" id="{7D584610-2F8A-4E1A-8057-E937FD2EE01A}"/>
                </a:ext>
              </a:extLst>
            </p:cNvPr>
            <p:cNvSpPr>
              <a:spLocks/>
            </p:cNvSpPr>
            <p:nvPr/>
          </p:nvSpPr>
          <p:spPr bwMode="auto">
            <a:xfrm rot="-6000000">
              <a:off x="8391417" y="5528978"/>
              <a:ext cx="134424" cy="124566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21" name="Slide Number Placeholder 1">
            <a:extLst>
              <a:ext uri="{FF2B5EF4-FFF2-40B4-BE49-F238E27FC236}">
                <a16:creationId xmlns:a16="http://schemas.microsoft.com/office/drawing/2014/main" id="{B0731584-1F01-4F1F-A2AE-AB550829A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23B1ACD-D160-46C0-AF32-51F0A841ED16}" type="slidenum">
              <a:rPr lang="en-US" altLang="en-US">
                <a:solidFill>
                  <a:srgbClr val="FEFEFE"/>
                </a:solidFill>
              </a:rPr>
              <a:pPr/>
              <a:t>4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/>
      <p:bldP spid="615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>
            <a:extLst>
              <a:ext uri="{FF2B5EF4-FFF2-40B4-BE49-F238E27FC236}">
                <a16:creationId xmlns:a16="http://schemas.microsoft.com/office/drawing/2014/main" id="{3340EFA3-9684-447F-8158-134F662E3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3" y="333375"/>
            <a:ext cx="32273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3600">
                <a:latin typeface="Times" panose="02020603050405020304" pitchFamily="18" charset="0"/>
              </a:rPr>
              <a:t>Reflexive Sides</a:t>
            </a:r>
          </a:p>
          <a:p>
            <a:pPr>
              <a:buFontTx/>
              <a:buChar char="•"/>
            </a:pPr>
            <a:r>
              <a:rPr lang="en-US" altLang="en-US" sz="3600">
                <a:solidFill>
                  <a:srgbClr val="0000FF"/>
                </a:solidFill>
                <a:latin typeface="Times" panose="02020603050405020304" pitchFamily="18" charset="0"/>
              </a:rPr>
              <a:t>Vertical Angles</a:t>
            </a:r>
            <a:endParaRPr lang="en-US" altLang="en-US" sz="3600">
              <a:latin typeface="Times" panose="02020603050405020304" pitchFamily="18" charset="0"/>
            </a:endParaRPr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431C7E6A-D146-4686-832E-8AA4FF52F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78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>
                <a:latin typeface="Times" panose="02020603050405020304" pitchFamily="18" charset="0"/>
              </a:rPr>
              <a:t>… if they exist.</a:t>
            </a:r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E88269F5-2D67-4ABE-84EB-2DCD6EDDDA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altLang="en-US" b="1"/>
              <a:t>Step 2: </a:t>
            </a:r>
            <a:r>
              <a:rPr lang="en-US" altLang="en-US" b="1" i="1">
                <a:latin typeface="Times" panose="02020603050405020304" pitchFamily="18" charset="0"/>
              </a:rPr>
              <a:t>Mark . . .</a:t>
            </a:r>
            <a:endParaRPr lang="en-US" altLang="en-US">
              <a:latin typeface="Times" panose="02020603050405020304" pitchFamily="18" charset="0"/>
            </a:endParaRPr>
          </a:p>
        </p:txBody>
      </p:sp>
      <p:pic>
        <p:nvPicPr>
          <p:cNvPr id="50181" name="Picture 5">
            <a:extLst>
              <a:ext uri="{FF2B5EF4-FFF2-40B4-BE49-F238E27FC236}">
                <a16:creationId xmlns:a16="http://schemas.microsoft.com/office/drawing/2014/main" id="{44A27607-5FAD-4318-82FF-1DBA61232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31750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82" name="Picture 6">
            <a:extLst>
              <a:ext uri="{FF2B5EF4-FFF2-40B4-BE49-F238E27FC236}">
                <a16:creationId xmlns:a16="http://schemas.microsoft.com/office/drawing/2014/main" id="{01C40485-366E-4CC0-9772-B8B73C696A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87500"/>
            <a:ext cx="34290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0183" name="Group 7">
            <a:extLst>
              <a:ext uri="{FF2B5EF4-FFF2-40B4-BE49-F238E27FC236}">
                <a16:creationId xmlns:a16="http://schemas.microsoft.com/office/drawing/2014/main" id="{8E2D165E-A096-4162-A213-FBC9DF2B41F9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209800"/>
            <a:ext cx="1295400" cy="228600"/>
            <a:chOff x="4176" y="1392"/>
            <a:chExt cx="816" cy="144"/>
          </a:xfrm>
        </p:grpSpPr>
        <p:sp>
          <p:nvSpPr>
            <p:cNvPr id="50195" name="Line 8">
              <a:extLst>
                <a:ext uri="{FF2B5EF4-FFF2-40B4-BE49-F238E27FC236}">
                  <a16:creationId xmlns:a16="http://schemas.microsoft.com/office/drawing/2014/main" id="{AC75F184-45BC-4DC7-B4E1-65209398E0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7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6" name="Line 9">
              <a:extLst>
                <a:ext uri="{FF2B5EF4-FFF2-40B4-BE49-F238E27FC236}">
                  <a16:creationId xmlns:a16="http://schemas.microsoft.com/office/drawing/2014/main" id="{106E65C9-F221-4B4D-A4C3-3512D3F8E71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675231" flipH="1">
              <a:off x="489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0184" name="Group 10">
            <a:extLst>
              <a:ext uri="{FF2B5EF4-FFF2-40B4-BE49-F238E27FC236}">
                <a16:creationId xmlns:a16="http://schemas.microsoft.com/office/drawing/2014/main" id="{6455C677-DEDF-4BD0-96BD-0A27020BE0F2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552700"/>
            <a:ext cx="1143000" cy="381000"/>
            <a:chOff x="4176" y="1608"/>
            <a:chExt cx="720" cy="240"/>
          </a:xfrm>
        </p:grpSpPr>
        <p:grpSp>
          <p:nvGrpSpPr>
            <p:cNvPr id="50189" name="Group 11">
              <a:extLst>
                <a:ext uri="{FF2B5EF4-FFF2-40B4-BE49-F238E27FC236}">
                  <a16:creationId xmlns:a16="http://schemas.microsoft.com/office/drawing/2014/main" id="{7E314154-9928-4A2F-9054-EF4FF13FF4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76" y="1680"/>
              <a:ext cx="240" cy="96"/>
              <a:chOff x="4176" y="1680"/>
              <a:chExt cx="240" cy="96"/>
            </a:xfrm>
          </p:grpSpPr>
          <p:sp>
            <p:nvSpPr>
              <p:cNvPr id="50193" name="Line 12">
                <a:extLst>
                  <a:ext uri="{FF2B5EF4-FFF2-40B4-BE49-F238E27FC236}">
                    <a16:creationId xmlns:a16="http://schemas.microsoft.com/office/drawing/2014/main" id="{0FDF6EAD-C388-4B01-9965-0D1DD4F5EB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224" y="1680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4" name="Line 13">
                <a:extLst>
                  <a:ext uri="{FF2B5EF4-FFF2-40B4-BE49-F238E27FC236}">
                    <a16:creationId xmlns:a16="http://schemas.microsoft.com/office/drawing/2014/main" id="{71A56166-6C3C-49A5-8A20-2ABDBAF996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320" y="1632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0190" name="Group 14">
              <a:extLst>
                <a:ext uri="{FF2B5EF4-FFF2-40B4-BE49-F238E27FC236}">
                  <a16:creationId xmlns:a16="http://schemas.microsoft.com/office/drawing/2014/main" id="{5A919805-DD84-4722-B457-91D511C301BD}"/>
                </a:ext>
              </a:extLst>
            </p:cNvPr>
            <p:cNvGrpSpPr>
              <a:grpSpLocks/>
            </p:cNvGrpSpPr>
            <p:nvPr/>
          </p:nvGrpSpPr>
          <p:grpSpPr bwMode="auto">
            <a:xfrm rot="-7309144">
              <a:off x="4728" y="1680"/>
              <a:ext cx="240" cy="96"/>
              <a:chOff x="4176" y="1680"/>
              <a:chExt cx="240" cy="96"/>
            </a:xfrm>
          </p:grpSpPr>
          <p:sp>
            <p:nvSpPr>
              <p:cNvPr id="50191" name="Line 15">
                <a:extLst>
                  <a:ext uri="{FF2B5EF4-FFF2-40B4-BE49-F238E27FC236}">
                    <a16:creationId xmlns:a16="http://schemas.microsoft.com/office/drawing/2014/main" id="{EE741582-93BC-4EFA-812E-280121913A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224" y="1680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2" name="Line 16">
                <a:extLst>
                  <a:ext uri="{FF2B5EF4-FFF2-40B4-BE49-F238E27FC236}">
                    <a16:creationId xmlns:a16="http://schemas.microsoft.com/office/drawing/2014/main" id="{59E54418-922F-47ED-848F-CCE6562BFA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320" y="1632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5793" name="Group 17">
            <a:extLst>
              <a:ext uri="{FF2B5EF4-FFF2-40B4-BE49-F238E27FC236}">
                <a16:creationId xmlns:a16="http://schemas.microsoft.com/office/drawing/2014/main" id="{DECFA4C9-ACD6-4AA6-8DBD-17F83897F1F9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2451100"/>
            <a:ext cx="533400" cy="215900"/>
            <a:chOff x="4416" y="1544"/>
            <a:chExt cx="336" cy="136"/>
          </a:xfrm>
        </p:grpSpPr>
        <p:pic>
          <p:nvPicPr>
            <p:cNvPr id="50187" name="Picture 18">
              <a:extLst>
                <a:ext uri="{FF2B5EF4-FFF2-40B4-BE49-F238E27FC236}">
                  <a16:creationId xmlns:a16="http://schemas.microsoft.com/office/drawing/2014/main" id="{F00198AD-0DE6-495C-8215-26EEAF0587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6" y="1544"/>
              <a:ext cx="13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188" name="Picture 19">
              <a:extLst>
                <a:ext uri="{FF2B5EF4-FFF2-40B4-BE49-F238E27FC236}">
                  <a16:creationId xmlns:a16="http://schemas.microsoft.com/office/drawing/2014/main" id="{2282D05B-B60B-406B-BCA7-1C416795A4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1544"/>
              <a:ext cx="13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0186" name="Slide Number Placeholder 1">
            <a:extLst>
              <a:ext uri="{FF2B5EF4-FFF2-40B4-BE49-F238E27FC236}">
                <a16:creationId xmlns:a16="http://schemas.microsoft.com/office/drawing/2014/main" id="{56691BF0-4A9C-4F8E-AF6B-3EF6C7D0E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F7577C9E-5151-481C-B852-D5BA4A68B876}" type="slidenum">
              <a:rPr lang="en-US" altLang="en-US">
                <a:solidFill>
                  <a:srgbClr val="FEFEFE"/>
                </a:solidFill>
              </a:rPr>
              <a:pPr/>
              <a:t>40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6669ED87-ECE5-4CA9-AF47-8DA41526F0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6438" y="762000"/>
            <a:ext cx="7024687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Step 3: </a:t>
            </a:r>
            <a:r>
              <a:rPr lang="en-US" altLang="en-US" b="1" i="1">
                <a:latin typeface="Times" panose="02020603050405020304" pitchFamily="18" charset="0"/>
              </a:rPr>
              <a:t>Choose a Method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43F3126C-D6B1-4C27-B56C-4C296CDA1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200400"/>
            <a:ext cx="120015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latin typeface="Times" panose="02020603050405020304" pitchFamily="18" charset="0"/>
              </a:rPr>
              <a:t>SSS</a:t>
            </a:r>
          </a:p>
          <a:p>
            <a:r>
              <a:rPr lang="en-US" altLang="en-US" sz="4000" b="1">
                <a:latin typeface="Times" panose="02020603050405020304" pitchFamily="18" charset="0"/>
              </a:rPr>
              <a:t>SAS</a:t>
            </a:r>
          </a:p>
          <a:p>
            <a:r>
              <a:rPr lang="en-US" altLang="en-US" sz="4000" b="1">
                <a:latin typeface="Times" panose="02020603050405020304" pitchFamily="18" charset="0"/>
              </a:rPr>
              <a:t>ASA</a:t>
            </a:r>
          </a:p>
          <a:p>
            <a:r>
              <a:rPr lang="en-US" altLang="en-US" sz="4000" b="1">
                <a:latin typeface="Times" panose="02020603050405020304" pitchFamily="18" charset="0"/>
              </a:rPr>
              <a:t>AAS</a:t>
            </a:r>
          </a:p>
          <a:p>
            <a:r>
              <a:rPr lang="en-US" altLang="en-US" sz="4000" b="1">
                <a:latin typeface="Times" panose="02020603050405020304" pitchFamily="18" charset="0"/>
              </a:rPr>
              <a:t>HL</a:t>
            </a:r>
          </a:p>
        </p:txBody>
      </p:sp>
      <p:sp>
        <p:nvSpPr>
          <p:cNvPr id="76804" name="Oval 4">
            <a:extLst>
              <a:ext uri="{FF2B5EF4-FFF2-40B4-BE49-F238E27FC236}">
                <a16:creationId xmlns:a16="http://schemas.microsoft.com/office/drawing/2014/main" id="{40F6B8A6-1266-4380-88C6-8BA835F40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810000"/>
            <a:ext cx="1600200" cy="762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pic>
        <p:nvPicPr>
          <p:cNvPr id="51205" name="Picture 5">
            <a:extLst>
              <a:ext uri="{FF2B5EF4-FFF2-40B4-BE49-F238E27FC236}">
                <a16:creationId xmlns:a16="http://schemas.microsoft.com/office/drawing/2014/main" id="{784482D0-D831-49B9-8678-8DE3B22E2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31750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6" name="Picture 6">
            <a:extLst>
              <a:ext uri="{FF2B5EF4-FFF2-40B4-BE49-F238E27FC236}">
                <a16:creationId xmlns:a16="http://schemas.microsoft.com/office/drawing/2014/main" id="{05267F52-362B-4FDB-B809-CBB50895F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87500"/>
            <a:ext cx="34290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1207" name="Group 7">
            <a:extLst>
              <a:ext uri="{FF2B5EF4-FFF2-40B4-BE49-F238E27FC236}">
                <a16:creationId xmlns:a16="http://schemas.microsoft.com/office/drawing/2014/main" id="{76A4BAB3-8DDF-440D-B77A-F552206D5F41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209800"/>
            <a:ext cx="1295400" cy="228600"/>
            <a:chOff x="4176" y="1392"/>
            <a:chExt cx="816" cy="144"/>
          </a:xfrm>
        </p:grpSpPr>
        <p:sp>
          <p:nvSpPr>
            <p:cNvPr id="51219" name="Line 8">
              <a:extLst>
                <a:ext uri="{FF2B5EF4-FFF2-40B4-BE49-F238E27FC236}">
                  <a16:creationId xmlns:a16="http://schemas.microsoft.com/office/drawing/2014/main" id="{D4ADD256-7150-4C75-AD3E-915CC803E4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7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0" name="Line 9">
              <a:extLst>
                <a:ext uri="{FF2B5EF4-FFF2-40B4-BE49-F238E27FC236}">
                  <a16:creationId xmlns:a16="http://schemas.microsoft.com/office/drawing/2014/main" id="{9D669B6D-9880-42CF-B93F-4F82CE4DA1A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675231" flipH="1">
              <a:off x="489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08" name="Group 10">
            <a:extLst>
              <a:ext uri="{FF2B5EF4-FFF2-40B4-BE49-F238E27FC236}">
                <a16:creationId xmlns:a16="http://schemas.microsoft.com/office/drawing/2014/main" id="{D73E0E79-AF8F-4B16-9258-F60CE31E65B3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552700"/>
            <a:ext cx="1143000" cy="381000"/>
            <a:chOff x="4176" y="1608"/>
            <a:chExt cx="720" cy="240"/>
          </a:xfrm>
        </p:grpSpPr>
        <p:grpSp>
          <p:nvGrpSpPr>
            <p:cNvPr id="51213" name="Group 11">
              <a:extLst>
                <a:ext uri="{FF2B5EF4-FFF2-40B4-BE49-F238E27FC236}">
                  <a16:creationId xmlns:a16="http://schemas.microsoft.com/office/drawing/2014/main" id="{10D1A70A-EBD5-44DD-9B15-15B639A0EE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76" y="1680"/>
              <a:ext cx="240" cy="96"/>
              <a:chOff x="4176" y="1680"/>
              <a:chExt cx="240" cy="96"/>
            </a:xfrm>
          </p:grpSpPr>
          <p:sp>
            <p:nvSpPr>
              <p:cNvPr id="51217" name="Line 12">
                <a:extLst>
                  <a:ext uri="{FF2B5EF4-FFF2-40B4-BE49-F238E27FC236}">
                    <a16:creationId xmlns:a16="http://schemas.microsoft.com/office/drawing/2014/main" id="{CC59B58B-6CC5-48D5-8A53-5A4DC7043D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224" y="1680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18" name="Line 13">
                <a:extLst>
                  <a:ext uri="{FF2B5EF4-FFF2-40B4-BE49-F238E27FC236}">
                    <a16:creationId xmlns:a16="http://schemas.microsoft.com/office/drawing/2014/main" id="{80AF388D-0FE7-4149-AAB7-B27370F53E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320" y="1632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14" name="Group 14">
              <a:extLst>
                <a:ext uri="{FF2B5EF4-FFF2-40B4-BE49-F238E27FC236}">
                  <a16:creationId xmlns:a16="http://schemas.microsoft.com/office/drawing/2014/main" id="{CA5AB7F2-DA70-48B0-9515-5E031E81522A}"/>
                </a:ext>
              </a:extLst>
            </p:cNvPr>
            <p:cNvGrpSpPr>
              <a:grpSpLocks/>
            </p:cNvGrpSpPr>
            <p:nvPr/>
          </p:nvGrpSpPr>
          <p:grpSpPr bwMode="auto">
            <a:xfrm rot="-7309144">
              <a:off x="4728" y="1680"/>
              <a:ext cx="240" cy="96"/>
              <a:chOff x="4176" y="1680"/>
              <a:chExt cx="240" cy="96"/>
            </a:xfrm>
          </p:grpSpPr>
          <p:sp>
            <p:nvSpPr>
              <p:cNvPr id="51215" name="Line 15">
                <a:extLst>
                  <a:ext uri="{FF2B5EF4-FFF2-40B4-BE49-F238E27FC236}">
                    <a16:creationId xmlns:a16="http://schemas.microsoft.com/office/drawing/2014/main" id="{3704FEB2-AE18-42B9-B435-9F5FFF54BB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224" y="1680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16" name="Line 16">
                <a:extLst>
                  <a:ext uri="{FF2B5EF4-FFF2-40B4-BE49-F238E27FC236}">
                    <a16:creationId xmlns:a16="http://schemas.microsoft.com/office/drawing/2014/main" id="{A17388E6-ACFA-4A05-8AE0-55F55C4850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320" y="1632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1209" name="Group 17">
            <a:extLst>
              <a:ext uri="{FF2B5EF4-FFF2-40B4-BE49-F238E27FC236}">
                <a16:creationId xmlns:a16="http://schemas.microsoft.com/office/drawing/2014/main" id="{A35720A4-6AAF-4F86-87AD-B78E854C4A36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2451100"/>
            <a:ext cx="533400" cy="215900"/>
            <a:chOff x="4416" y="1544"/>
            <a:chExt cx="336" cy="136"/>
          </a:xfrm>
        </p:grpSpPr>
        <p:pic>
          <p:nvPicPr>
            <p:cNvPr id="51211" name="Picture 18">
              <a:extLst>
                <a:ext uri="{FF2B5EF4-FFF2-40B4-BE49-F238E27FC236}">
                  <a16:creationId xmlns:a16="http://schemas.microsoft.com/office/drawing/2014/main" id="{F08ED6F1-DB9A-4FB8-9E5B-0550E01DA3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6" y="1544"/>
              <a:ext cx="13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12" name="Picture 19">
              <a:extLst>
                <a:ext uri="{FF2B5EF4-FFF2-40B4-BE49-F238E27FC236}">
                  <a16:creationId xmlns:a16="http://schemas.microsoft.com/office/drawing/2014/main" id="{8AB15F6E-48C6-4BE8-86AE-3872C51BD5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1544"/>
              <a:ext cx="13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1210" name="Slide Number Placeholder 1">
            <a:extLst>
              <a:ext uri="{FF2B5EF4-FFF2-40B4-BE49-F238E27FC236}">
                <a16:creationId xmlns:a16="http://schemas.microsoft.com/office/drawing/2014/main" id="{A85CE8F9-E837-4097-9952-BA652EC3B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3A1F80E6-59EC-4333-822C-C8EBC99E3925}" type="slidenum">
              <a:rPr lang="en-US" altLang="en-US">
                <a:solidFill>
                  <a:srgbClr val="FEFEFE"/>
                </a:solidFill>
              </a:rPr>
              <a:pPr/>
              <a:t>41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utoUpdateAnimBg="0"/>
      <p:bldP spid="7680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75F1159E-0E4E-41AD-B581-327F2F01F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988" y="685800"/>
            <a:ext cx="7024687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Step 4: </a:t>
            </a:r>
            <a:r>
              <a:rPr lang="en-US" altLang="en-US" b="1" i="1">
                <a:latin typeface="Times" panose="02020603050405020304" pitchFamily="18" charset="0"/>
              </a:rPr>
              <a:t>List the Parts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id="{834EB519-4974-4C2F-A014-A48E56FAE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2688" y="6096000"/>
            <a:ext cx="377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>
                <a:latin typeface="Times" panose="02020603050405020304" pitchFamily="18" charset="0"/>
              </a:rPr>
              <a:t>… in the order of the Method</a:t>
            </a:r>
          </a:p>
        </p:txBody>
      </p:sp>
      <p:grpSp>
        <p:nvGrpSpPr>
          <p:cNvPr id="52228" name="Group 4">
            <a:extLst>
              <a:ext uri="{FF2B5EF4-FFF2-40B4-BE49-F238E27FC236}">
                <a16:creationId xmlns:a16="http://schemas.microsoft.com/office/drawing/2014/main" id="{966A0B52-4A91-4D2E-868D-A74C9D450FBD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52249" name="Text Box 5">
              <a:extLst>
                <a:ext uri="{FF2B5EF4-FFF2-40B4-BE49-F238E27FC236}">
                  <a16:creationId xmlns:a16="http://schemas.microsoft.com/office/drawing/2014/main" id="{A5389C5B-018E-45FB-A58F-6455F690F6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52250" name="Text Box 6">
              <a:extLst>
                <a:ext uri="{FF2B5EF4-FFF2-40B4-BE49-F238E27FC236}">
                  <a16:creationId xmlns:a16="http://schemas.microsoft.com/office/drawing/2014/main" id="{D49C9E3D-6D07-46A8-AB4D-A44EBADD53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52251" name="Group 7">
              <a:extLst>
                <a:ext uri="{FF2B5EF4-FFF2-40B4-BE49-F238E27FC236}">
                  <a16:creationId xmlns:a16="http://schemas.microsoft.com/office/drawing/2014/main" id="{DB461836-5864-4B52-B8A4-E031C83F37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52252" name="Line 8">
                <a:extLst>
                  <a:ext uri="{FF2B5EF4-FFF2-40B4-BE49-F238E27FC236}">
                    <a16:creationId xmlns:a16="http://schemas.microsoft.com/office/drawing/2014/main" id="{63406614-833D-4B60-87A9-5F37E5BCE7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53" name="Line 9">
                <a:extLst>
                  <a:ext uri="{FF2B5EF4-FFF2-40B4-BE49-F238E27FC236}">
                    <a16:creationId xmlns:a16="http://schemas.microsoft.com/office/drawing/2014/main" id="{DB899E37-CA53-470E-9D10-AE8A663C71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52229" name="Picture 10">
            <a:extLst>
              <a:ext uri="{FF2B5EF4-FFF2-40B4-BE49-F238E27FC236}">
                <a16:creationId xmlns:a16="http://schemas.microsoft.com/office/drawing/2014/main" id="{BABBCD07-C110-425B-AD94-A8BB61511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31750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230" name="Picture 11">
            <a:extLst>
              <a:ext uri="{FF2B5EF4-FFF2-40B4-BE49-F238E27FC236}">
                <a16:creationId xmlns:a16="http://schemas.microsoft.com/office/drawing/2014/main" id="{ADD8AFB0-2779-4A06-81A9-5759F0A19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87500"/>
            <a:ext cx="34290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231" name="Group 12">
            <a:extLst>
              <a:ext uri="{FF2B5EF4-FFF2-40B4-BE49-F238E27FC236}">
                <a16:creationId xmlns:a16="http://schemas.microsoft.com/office/drawing/2014/main" id="{A0BA543B-C196-40DA-88F2-95A11BE207B0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209800"/>
            <a:ext cx="1295400" cy="228600"/>
            <a:chOff x="4176" y="1392"/>
            <a:chExt cx="816" cy="144"/>
          </a:xfrm>
        </p:grpSpPr>
        <p:sp>
          <p:nvSpPr>
            <p:cNvPr id="52247" name="Line 13">
              <a:extLst>
                <a:ext uri="{FF2B5EF4-FFF2-40B4-BE49-F238E27FC236}">
                  <a16:creationId xmlns:a16="http://schemas.microsoft.com/office/drawing/2014/main" id="{88C311DC-879E-4011-9A47-9B6D231699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7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8" name="Line 14">
              <a:extLst>
                <a:ext uri="{FF2B5EF4-FFF2-40B4-BE49-F238E27FC236}">
                  <a16:creationId xmlns:a16="http://schemas.microsoft.com/office/drawing/2014/main" id="{CC926506-7738-44E2-8DC7-EB2D9684B5B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675231" flipH="1">
              <a:off x="489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232" name="Group 15">
            <a:extLst>
              <a:ext uri="{FF2B5EF4-FFF2-40B4-BE49-F238E27FC236}">
                <a16:creationId xmlns:a16="http://schemas.microsoft.com/office/drawing/2014/main" id="{8E636043-39BF-474E-B679-4A4610AFBE52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552700"/>
            <a:ext cx="1143000" cy="381000"/>
            <a:chOff x="4176" y="1608"/>
            <a:chExt cx="720" cy="240"/>
          </a:xfrm>
        </p:grpSpPr>
        <p:grpSp>
          <p:nvGrpSpPr>
            <p:cNvPr id="52241" name="Group 16">
              <a:extLst>
                <a:ext uri="{FF2B5EF4-FFF2-40B4-BE49-F238E27FC236}">
                  <a16:creationId xmlns:a16="http://schemas.microsoft.com/office/drawing/2014/main" id="{79BDDCB6-3651-4643-BE52-BA5925A0BB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76" y="1680"/>
              <a:ext cx="240" cy="96"/>
              <a:chOff x="4176" y="1680"/>
              <a:chExt cx="240" cy="96"/>
            </a:xfrm>
          </p:grpSpPr>
          <p:sp>
            <p:nvSpPr>
              <p:cNvPr id="52245" name="Line 17">
                <a:extLst>
                  <a:ext uri="{FF2B5EF4-FFF2-40B4-BE49-F238E27FC236}">
                    <a16:creationId xmlns:a16="http://schemas.microsoft.com/office/drawing/2014/main" id="{5C488008-91DE-45C7-8FC6-BC5C129287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224" y="1680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46" name="Line 18">
                <a:extLst>
                  <a:ext uri="{FF2B5EF4-FFF2-40B4-BE49-F238E27FC236}">
                    <a16:creationId xmlns:a16="http://schemas.microsoft.com/office/drawing/2014/main" id="{6FC0D776-723C-438A-8A40-BA55B933C5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320" y="1632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242" name="Group 19">
              <a:extLst>
                <a:ext uri="{FF2B5EF4-FFF2-40B4-BE49-F238E27FC236}">
                  <a16:creationId xmlns:a16="http://schemas.microsoft.com/office/drawing/2014/main" id="{C00B1B10-21E0-40AA-BE56-AC6E3D806536}"/>
                </a:ext>
              </a:extLst>
            </p:cNvPr>
            <p:cNvGrpSpPr>
              <a:grpSpLocks/>
            </p:cNvGrpSpPr>
            <p:nvPr/>
          </p:nvGrpSpPr>
          <p:grpSpPr bwMode="auto">
            <a:xfrm rot="-7309144">
              <a:off x="4728" y="1680"/>
              <a:ext cx="240" cy="96"/>
              <a:chOff x="4176" y="1680"/>
              <a:chExt cx="240" cy="96"/>
            </a:xfrm>
          </p:grpSpPr>
          <p:sp>
            <p:nvSpPr>
              <p:cNvPr id="52243" name="Line 20">
                <a:extLst>
                  <a:ext uri="{FF2B5EF4-FFF2-40B4-BE49-F238E27FC236}">
                    <a16:creationId xmlns:a16="http://schemas.microsoft.com/office/drawing/2014/main" id="{A42BF90E-67FB-4F95-970D-61BFD1DC4F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224" y="1680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44" name="Line 21">
                <a:extLst>
                  <a:ext uri="{FF2B5EF4-FFF2-40B4-BE49-F238E27FC236}">
                    <a16:creationId xmlns:a16="http://schemas.microsoft.com/office/drawing/2014/main" id="{82048FD8-2CA7-4A07-B667-B04E962316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320" y="1632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2233" name="Group 22">
            <a:extLst>
              <a:ext uri="{FF2B5EF4-FFF2-40B4-BE49-F238E27FC236}">
                <a16:creationId xmlns:a16="http://schemas.microsoft.com/office/drawing/2014/main" id="{CD213F73-8457-4F66-AB1F-CF9AEC2237F7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2451100"/>
            <a:ext cx="533400" cy="215900"/>
            <a:chOff x="4416" y="1544"/>
            <a:chExt cx="336" cy="136"/>
          </a:xfrm>
        </p:grpSpPr>
        <p:pic>
          <p:nvPicPr>
            <p:cNvPr id="52239" name="Picture 23">
              <a:extLst>
                <a:ext uri="{FF2B5EF4-FFF2-40B4-BE49-F238E27FC236}">
                  <a16:creationId xmlns:a16="http://schemas.microsoft.com/office/drawing/2014/main" id="{F8AB03DF-0556-48B7-9267-CC44E58AD3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6" y="1544"/>
              <a:ext cx="13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240" name="Picture 24">
              <a:extLst>
                <a:ext uri="{FF2B5EF4-FFF2-40B4-BE49-F238E27FC236}">
                  <a16:creationId xmlns:a16="http://schemas.microsoft.com/office/drawing/2014/main" id="{8E2F05FD-13F3-4F8E-921C-75659B29E7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1544"/>
              <a:ext cx="13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77849" name="Picture 25">
            <a:extLst>
              <a:ext uri="{FF2B5EF4-FFF2-40B4-BE49-F238E27FC236}">
                <a16:creationId xmlns:a16="http://schemas.microsoft.com/office/drawing/2014/main" id="{85041E06-E77A-4558-B63C-B79DF305F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3771900"/>
            <a:ext cx="339090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850" name="Rectangle 26">
            <a:extLst>
              <a:ext uri="{FF2B5EF4-FFF2-40B4-BE49-F238E27FC236}">
                <a16:creationId xmlns:a16="http://schemas.microsoft.com/office/drawing/2014/main" id="{49487402-9114-4352-98B9-75969B797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100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77851" name="Rectangle 27">
            <a:extLst>
              <a:ext uri="{FF2B5EF4-FFF2-40B4-BE49-F238E27FC236}">
                <a16:creationId xmlns:a16="http://schemas.microsoft.com/office/drawing/2014/main" id="{1CD1CDC9-2881-4593-8BE7-C3484092E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338" y="4419600"/>
            <a:ext cx="550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77852" name="Rectangle 28">
            <a:extLst>
              <a:ext uri="{FF2B5EF4-FFF2-40B4-BE49-F238E27FC236}">
                <a16:creationId xmlns:a16="http://schemas.microsoft.com/office/drawing/2014/main" id="{4A719F82-F996-4F0A-8945-AC1463E80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0292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52238" name="Slide Number Placeholder 1">
            <a:extLst>
              <a:ext uri="{FF2B5EF4-FFF2-40B4-BE49-F238E27FC236}">
                <a16:creationId xmlns:a16="http://schemas.microsoft.com/office/drawing/2014/main" id="{3DB0CF0F-A82A-4862-917E-8610FA41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95D243CB-2251-4663-8A2A-97E8A67FC698}" type="slidenum">
              <a:rPr lang="en-US" altLang="en-US">
                <a:solidFill>
                  <a:srgbClr val="FEFEFE"/>
                </a:solidFill>
              </a:rPr>
              <a:pPr/>
              <a:t>42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7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7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50" grpId="0" autoUpdateAnimBg="0"/>
      <p:bldP spid="77851" grpId="0" autoUpdateAnimBg="0"/>
      <p:bldP spid="77852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C970A79D-E9CA-4A8A-BEEF-6BE81A4A29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7113" y="685800"/>
            <a:ext cx="7024687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Step 5: </a:t>
            </a:r>
            <a:r>
              <a:rPr lang="en-US" altLang="en-US" b="1" i="1">
                <a:latin typeface="Times" panose="02020603050405020304" pitchFamily="18" charset="0"/>
              </a:rPr>
              <a:t>Fill in the Reasons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551C01C4-3E6E-47F6-9411-5CD85A3ED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096000"/>
            <a:ext cx="4202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>
                <a:latin typeface="Times" panose="02020603050405020304" pitchFamily="18" charset="0"/>
              </a:rPr>
              <a:t>(Why did you mark those parts?)</a:t>
            </a:r>
          </a:p>
        </p:txBody>
      </p:sp>
      <p:grpSp>
        <p:nvGrpSpPr>
          <p:cNvPr id="53252" name="Group 4">
            <a:extLst>
              <a:ext uri="{FF2B5EF4-FFF2-40B4-BE49-F238E27FC236}">
                <a16:creationId xmlns:a16="http://schemas.microsoft.com/office/drawing/2014/main" id="{EEC57D88-AB8F-48E6-8DFF-715B2EE0FB0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53274" name="Text Box 5">
              <a:extLst>
                <a:ext uri="{FF2B5EF4-FFF2-40B4-BE49-F238E27FC236}">
                  <a16:creationId xmlns:a16="http://schemas.microsoft.com/office/drawing/2014/main" id="{0F49B53C-881D-4512-8371-2F4DA7519B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53275" name="Text Box 6">
              <a:extLst>
                <a:ext uri="{FF2B5EF4-FFF2-40B4-BE49-F238E27FC236}">
                  <a16:creationId xmlns:a16="http://schemas.microsoft.com/office/drawing/2014/main" id="{7398A621-457E-49F1-B00E-59760FFD5F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53276" name="Group 7">
              <a:extLst>
                <a:ext uri="{FF2B5EF4-FFF2-40B4-BE49-F238E27FC236}">
                  <a16:creationId xmlns:a16="http://schemas.microsoft.com/office/drawing/2014/main" id="{3384C98F-34BB-4303-9945-CB0347A271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53277" name="Line 8">
                <a:extLst>
                  <a:ext uri="{FF2B5EF4-FFF2-40B4-BE49-F238E27FC236}">
                    <a16:creationId xmlns:a16="http://schemas.microsoft.com/office/drawing/2014/main" id="{321EB08A-A536-4E6D-825A-C8AD89A1C8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78" name="Line 9">
                <a:extLst>
                  <a:ext uri="{FF2B5EF4-FFF2-40B4-BE49-F238E27FC236}">
                    <a16:creationId xmlns:a16="http://schemas.microsoft.com/office/drawing/2014/main" id="{57792FC3-31E3-41D9-89B0-361BAF1904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53253" name="Picture 10">
            <a:extLst>
              <a:ext uri="{FF2B5EF4-FFF2-40B4-BE49-F238E27FC236}">
                <a16:creationId xmlns:a16="http://schemas.microsoft.com/office/drawing/2014/main" id="{11142EFC-27E1-4D91-ACF1-A3BFE9AD8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31750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254" name="Picture 11">
            <a:extLst>
              <a:ext uri="{FF2B5EF4-FFF2-40B4-BE49-F238E27FC236}">
                <a16:creationId xmlns:a16="http://schemas.microsoft.com/office/drawing/2014/main" id="{E4476FF8-A4B3-4D65-A846-196DF0CDE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87500"/>
            <a:ext cx="34290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3255" name="Group 12">
            <a:extLst>
              <a:ext uri="{FF2B5EF4-FFF2-40B4-BE49-F238E27FC236}">
                <a16:creationId xmlns:a16="http://schemas.microsoft.com/office/drawing/2014/main" id="{D60CA83F-E481-4142-A685-EA5F453D0B7B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209800"/>
            <a:ext cx="1295400" cy="228600"/>
            <a:chOff x="4176" y="1392"/>
            <a:chExt cx="816" cy="144"/>
          </a:xfrm>
        </p:grpSpPr>
        <p:sp>
          <p:nvSpPr>
            <p:cNvPr id="53272" name="Line 13">
              <a:extLst>
                <a:ext uri="{FF2B5EF4-FFF2-40B4-BE49-F238E27FC236}">
                  <a16:creationId xmlns:a16="http://schemas.microsoft.com/office/drawing/2014/main" id="{63D8EB01-374E-4C2E-840F-C28F8FB904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7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3" name="Line 14">
              <a:extLst>
                <a:ext uri="{FF2B5EF4-FFF2-40B4-BE49-F238E27FC236}">
                  <a16:creationId xmlns:a16="http://schemas.microsoft.com/office/drawing/2014/main" id="{952ADBFA-AA11-492A-BB9C-C96EC6970CE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675231" flipH="1">
              <a:off x="489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3256" name="Group 15">
            <a:extLst>
              <a:ext uri="{FF2B5EF4-FFF2-40B4-BE49-F238E27FC236}">
                <a16:creationId xmlns:a16="http://schemas.microsoft.com/office/drawing/2014/main" id="{525BC289-42DA-4F8F-A07F-54BB63DEC162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552700"/>
            <a:ext cx="1143000" cy="381000"/>
            <a:chOff x="4176" y="1608"/>
            <a:chExt cx="720" cy="240"/>
          </a:xfrm>
        </p:grpSpPr>
        <p:grpSp>
          <p:nvGrpSpPr>
            <p:cNvPr id="53266" name="Group 16">
              <a:extLst>
                <a:ext uri="{FF2B5EF4-FFF2-40B4-BE49-F238E27FC236}">
                  <a16:creationId xmlns:a16="http://schemas.microsoft.com/office/drawing/2014/main" id="{4653F9DA-49F2-4B88-A414-E925E8F823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76" y="1680"/>
              <a:ext cx="240" cy="96"/>
              <a:chOff x="4176" y="1680"/>
              <a:chExt cx="240" cy="96"/>
            </a:xfrm>
          </p:grpSpPr>
          <p:sp>
            <p:nvSpPr>
              <p:cNvPr id="53270" name="Line 17">
                <a:extLst>
                  <a:ext uri="{FF2B5EF4-FFF2-40B4-BE49-F238E27FC236}">
                    <a16:creationId xmlns:a16="http://schemas.microsoft.com/office/drawing/2014/main" id="{D6185A97-88C4-46BD-9235-1C09043F9C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224" y="1680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71" name="Line 18">
                <a:extLst>
                  <a:ext uri="{FF2B5EF4-FFF2-40B4-BE49-F238E27FC236}">
                    <a16:creationId xmlns:a16="http://schemas.microsoft.com/office/drawing/2014/main" id="{D5109E69-1D6F-4BC2-A945-F5D7441ED5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320" y="1632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3267" name="Group 19">
              <a:extLst>
                <a:ext uri="{FF2B5EF4-FFF2-40B4-BE49-F238E27FC236}">
                  <a16:creationId xmlns:a16="http://schemas.microsoft.com/office/drawing/2014/main" id="{8B603616-7527-44CB-A93E-94F1627A3C03}"/>
                </a:ext>
              </a:extLst>
            </p:cNvPr>
            <p:cNvGrpSpPr>
              <a:grpSpLocks/>
            </p:cNvGrpSpPr>
            <p:nvPr/>
          </p:nvGrpSpPr>
          <p:grpSpPr bwMode="auto">
            <a:xfrm rot="-7309144">
              <a:off x="4728" y="1680"/>
              <a:ext cx="240" cy="96"/>
              <a:chOff x="4176" y="1680"/>
              <a:chExt cx="240" cy="96"/>
            </a:xfrm>
          </p:grpSpPr>
          <p:sp>
            <p:nvSpPr>
              <p:cNvPr id="53268" name="Line 20">
                <a:extLst>
                  <a:ext uri="{FF2B5EF4-FFF2-40B4-BE49-F238E27FC236}">
                    <a16:creationId xmlns:a16="http://schemas.microsoft.com/office/drawing/2014/main" id="{D922FB8D-C1A3-4EEB-8441-0D82106BF5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224" y="1680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69" name="Line 21">
                <a:extLst>
                  <a:ext uri="{FF2B5EF4-FFF2-40B4-BE49-F238E27FC236}">
                    <a16:creationId xmlns:a16="http://schemas.microsoft.com/office/drawing/2014/main" id="{020AA05F-993D-4362-B8BB-9CD1F152D7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320" y="1632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3257" name="Group 22">
            <a:extLst>
              <a:ext uri="{FF2B5EF4-FFF2-40B4-BE49-F238E27FC236}">
                <a16:creationId xmlns:a16="http://schemas.microsoft.com/office/drawing/2014/main" id="{7759B41D-8B21-44B7-BF12-3881C6838168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2451100"/>
            <a:ext cx="533400" cy="215900"/>
            <a:chOff x="4416" y="1544"/>
            <a:chExt cx="336" cy="136"/>
          </a:xfrm>
        </p:grpSpPr>
        <p:pic>
          <p:nvPicPr>
            <p:cNvPr id="53264" name="Picture 23">
              <a:extLst>
                <a:ext uri="{FF2B5EF4-FFF2-40B4-BE49-F238E27FC236}">
                  <a16:creationId xmlns:a16="http://schemas.microsoft.com/office/drawing/2014/main" id="{45F7E917-C18B-488B-B372-E9F3CDF529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6" y="1544"/>
              <a:ext cx="13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265" name="Picture 24">
              <a:extLst>
                <a:ext uri="{FF2B5EF4-FFF2-40B4-BE49-F238E27FC236}">
                  <a16:creationId xmlns:a16="http://schemas.microsoft.com/office/drawing/2014/main" id="{4AAD7189-3B38-4175-9094-B4B6C3CDF0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1544"/>
              <a:ext cx="13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53258" name="Picture 25">
            <a:extLst>
              <a:ext uri="{FF2B5EF4-FFF2-40B4-BE49-F238E27FC236}">
                <a16:creationId xmlns:a16="http://schemas.microsoft.com/office/drawing/2014/main" id="{D2849560-2DB9-4247-8C8B-8F9DDD31B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3771900"/>
            <a:ext cx="339090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74" name="Picture 26">
            <a:extLst>
              <a:ext uri="{FF2B5EF4-FFF2-40B4-BE49-F238E27FC236}">
                <a16:creationId xmlns:a16="http://schemas.microsoft.com/office/drawing/2014/main" id="{F787BBD0-B214-4037-8A5A-FE06DBCDC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797300"/>
            <a:ext cx="4178300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260" name="Rectangle 27">
            <a:extLst>
              <a:ext uri="{FF2B5EF4-FFF2-40B4-BE49-F238E27FC236}">
                <a16:creationId xmlns:a16="http://schemas.microsoft.com/office/drawing/2014/main" id="{AE2FF7F5-8E89-40B3-94D0-CB92B215D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100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53261" name="Rectangle 28">
            <a:extLst>
              <a:ext uri="{FF2B5EF4-FFF2-40B4-BE49-F238E27FC236}">
                <a16:creationId xmlns:a16="http://schemas.microsoft.com/office/drawing/2014/main" id="{82FD88A5-0987-4D13-AC58-F44D45B18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338" y="4419600"/>
            <a:ext cx="550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53262" name="Rectangle 29">
            <a:extLst>
              <a:ext uri="{FF2B5EF4-FFF2-40B4-BE49-F238E27FC236}">
                <a16:creationId xmlns:a16="http://schemas.microsoft.com/office/drawing/2014/main" id="{6E909F4F-48CA-4487-A90B-E4DA2844C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0292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53263" name="Slide Number Placeholder 1">
            <a:extLst>
              <a:ext uri="{FF2B5EF4-FFF2-40B4-BE49-F238E27FC236}">
                <a16:creationId xmlns:a16="http://schemas.microsoft.com/office/drawing/2014/main" id="{AA38839E-CDC5-4745-8A89-4467C69B4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F6F18D9F-3899-43CB-AD57-BE2781DB5D7A}" type="slidenum">
              <a:rPr lang="en-US" altLang="en-US">
                <a:solidFill>
                  <a:srgbClr val="FEFEFE"/>
                </a:solidFill>
              </a:rPr>
              <a:pPr/>
              <a:t>43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618E0D3-DA8A-4A40-8478-E67895ECDD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1875" y="609600"/>
            <a:ext cx="7024688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Step 6: </a:t>
            </a:r>
            <a:r>
              <a:rPr lang="en-US" altLang="en-US" b="1" i="1">
                <a:latin typeface="Times" panose="02020603050405020304" pitchFamily="18" charset="0"/>
              </a:rPr>
              <a:t>Is there more?</a:t>
            </a:r>
            <a:endParaRPr lang="en-US" altLang="en-US">
              <a:latin typeface="Times" panose="02020603050405020304" pitchFamily="18" charset="0"/>
            </a:endParaRPr>
          </a:p>
        </p:txBody>
      </p:sp>
      <p:grpSp>
        <p:nvGrpSpPr>
          <p:cNvPr id="54275" name="Group 3">
            <a:extLst>
              <a:ext uri="{FF2B5EF4-FFF2-40B4-BE49-F238E27FC236}">
                <a16:creationId xmlns:a16="http://schemas.microsoft.com/office/drawing/2014/main" id="{88C0EE0C-4158-4E99-9A33-AF918249F3D3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54304" name="Text Box 4">
              <a:extLst>
                <a:ext uri="{FF2B5EF4-FFF2-40B4-BE49-F238E27FC236}">
                  <a16:creationId xmlns:a16="http://schemas.microsoft.com/office/drawing/2014/main" id="{07338971-6A55-4F83-8BD9-F3AA9F1E7E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54305" name="Text Box 5">
              <a:extLst>
                <a:ext uri="{FF2B5EF4-FFF2-40B4-BE49-F238E27FC236}">
                  <a16:creationId xmlns:a16="http://schemas.microsoft.com/office/drawing/2014/main" id="{2660EE70-ACEF-4D44-A23B-7C7D698611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54306" name="Group 6">
              <a:extLst>
                <a:ext uri="{FF2B5EF4-FFF2-40B4-BE49-F238E27FC236}">
                  <a16:creationId xmlns:a16="http://schemas.microsoft.com/office/drawing/2014/main" id="{F4EDD9F5-69DF-4E92-AB67-CD5733A289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54307" name="Line 7">
                <a:extLst>
                  <a:ext uri="{FF2B5EF4-FFF2-40B4-BE49-F238E27FC236}">
                    <a16:creationId xmlns:a16="http://schemas.microsoft.com/office/drawing/2014/main" id="{C9CE37EA-0FBC-47F0-A2BC-E79DAE7834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8" name="Line 8">
                <a:extLst>
                  <a:ext uri="{FF2B5EF4-FFF2-40B4-BE49-F238E27FC236}">
                    <a16:creationId xmlns:a16="http://schemas.microsoft.com/office/drawing/2014/main" id="{ACFF3C84-ADB8-4C51-BF0F-FA0775B465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9881" name="Oval 9">
            <a:extLst>
              <a:ext uri="{FF2B5EF4-FFF2-40B4-BE49-F238E27FC236}">
                <a16:creationId xmlns:a16="http://schemas.microsoft.com/office/drawing/2014/main" id="{D830BDEC-5F05-4364-A8F7-59588A897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438400"/>
            <a:ext cx="2590800" cy="6096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79882" name="Group 10">
            <a:extLst>
              <a:ext uri="{FF2B5EF4-FFF2-40B4-BE49-F238E27FC236}">
                <a16:creationId xmlns:a16="http://schemas.microsoft.com/office/drawing/2014/main" id="{CF577AAA-F462-4CC0-A626-AB7E62E80166}"/>
              </a:ext>
            </a:extLst>
          </p:cNvPr>
          <p:cNvGrpSpPr>
            <a:grpSpLocks/>
          </p:cNvGrpSpPr>
          <p:nvPr/>
        </p:nvGrpSpPr>
        <p:grpSpPr bwMode="auto">
          <a:xfrm>
            <a:off x="1790700" y="2743200"/>
            <a:ext cx="2628900" cy="3581400"/>
            <a:chOff x="1128" y="1728"/>
            <a:chExt cx="1656" cy="2256"/>
          </a:xfrm>
        </p:grpSpPr>
        <p:sp>
          <p:nvSpPr>
            <p:cNvPr id="54302" name="Oval 11">
              <a:extLst>
                <a:ext uri="{FF2B5EF4-FFF2-40B4-BE49-F238E27FC236}">
                  <a16:creationId xmlns:a16="http://schemas.microsoft.com/office/drawing/2014/main" id="{599F9917-D3D7-41A6-8B2A-1EE9C9F28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600"/>
              <a:ext cx="1632" cy="384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54303" name="AutoShape 12">
              <a:extLst>
                <a:ext uri="{FF2B5EF4-FFF2-40B4-BE49-F238E27FC236}">
                  <a16:creationId xmlns:a16="http://schemas.microsoft.com/office/drawing/2014/main" id="{709C256A-F72A-4DF8-B099-C9D845B013EE}"/>
                </a:ext>
              </a:extLst>
            </p:cNvPr>
            <p:cNvCxnSpPr>
              <a:cxnSpLocks noChangeShapeType="1"/>
              <a:stCxn id="79881" idx="2"/>
              <a:endCxn id="54302" idx="2"/>
            </p:cNvCxnSpPr>
            <p:nvPr/>
          </p:nvCxnSpPr>
          <p:spPr bwMode="auto">
            <a:xfrm rot="10800000" flipH="1" flipV="1">
              <a:off x="1128" y="1728"/>
              <a:ext cx="1" cy="2064"/>
            </a:xfrm>
            <a:prstGeom prst="curvedConnector3">
              <a:avLst>
                <a:gd name="adj1" fmla="val -33100000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54278" name="Picture 13">
            <a:extLst>
              <a:ext uri="{FF2B5EF4-FFF2-40B4-BE49-F238E27FC236}">
                <a16:creationId xmlns:a16="http://schemas.microsoft.com/office/drawing/2014/main" id="{7008CFA0-13A3-471F-9F6F-B94E384F8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31750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79" name="Picture 14">
            <a:extLst>
              <a:ext uri="{FF2B5EF4-FFF2-40B4-BE49-F238E27FC236}">
                <a16:creationId xmlns:a16="http://schemas.microsoft.com/office/drawing/2014/main" id="{A824E60D-774A-49E7-B2EC-D7F85A2F1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87500"/>
            <a:ext cx="34290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4280" name="Group 15">
            <a:extLst>
              <a:ext uri="{FF2B5EF4-FFF2-40B4-BE49-F238E27FC236}">
                <a16:creationId xmlns:a16="http://schemas.microsoft.com/office/drawing/2014/main" id="{28EEBC34-069D-4494-A656-E99B36E75292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209800"/>
            <a:ext cx="1295400" cy="228600"/>
            <a:chOff x="4176" y="1392"/>
            <a:chExt cx="816" cy="144"/>
          </a:xfrm>
        </p:grpSpPr>
        <p:sp>
          <p:nvSpPr>
            <p:cNvPr id="54300" name="Line 16">
              <a:extLst>
                <a:ext uri="{FF2B5EF4-FFF2-40B4-BE49-F238E27FC236}">
                  <a16:creationId xmlns:a16="http://schemas.microsoft.com/office/drawing/2014/main" id="{D229FD03-B4B2-4B9E-BF6D-F10DF19925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7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1" name="Line 17">
              <a:extLst>
                <a:ext uri="{FF2B5EF4-FFF2-40B4-BE49-F238E27FC236}">
                  <a16:creationId xmlns:a16="http://schemas.microsoft.com/office/drawing/2014/main" id="{E1FC09F2-6637-46D7-89F1-47AAB3497B7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675231" flipH="1">
              <a:off x="489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281" name="Group 18">
            <a:extLst>
              <a:ext uri="{FF2B5EF4-FFF2-40B4-BE49-F238E27FC236}">
                <a16:creationId xmlns:a16="http://schemas.microsoft.com/office/drawing/2014/main" id="{DD57389B-2599-47EC-8DD7-D6961E5D9A5A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552700"/>
            <a:ext cx="1143000" cy="381000"/>
            <a:chOff x="4176" y="1608"/>
            <a:chExt cx="720" cy="240"/>
          </a:xfrm>
        </p:grpSpPr>
        <p:grpSp>
          <p:nvGrpSpPr>
            <p:cNvPr id="54294" name="Group 19">
              <a:extLst>
                <a:ext uri="{FF2B5EF4-FFF2-40B4-BE49-F238E27FC236}">
                  <a16:creationId xmlns:a16="http://schemas.microsoft.com/office/drawing/2014/main" id="{B96D6DBC-F631-4433-B075-104B926184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76" y="1680"/>
              <a:ext cx="240" cy="96"/>
              <a:chOff x="4176" y="1680"/>
              <a:chExt cx="240" cy="96"/>
            </a:xfrm>
          </p:grpSpPr>
          <p:sp>
            <p:nvSpPr>
              <p:cNvPr id="54298" name="Line 20">
                <a:extLst>
                  <a:ext uri="{FF2B5EF4-FFF2-40B4-BE49-F238E27FC236}">
                    <a16:creationId xmlns:a16="http://schemas.microsoft.com/office/drawing/2014/main" id="{AF0AB10F-136C-4397-9BFE-2347AAC779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224" y="1680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9" name="Line 21">
                <a:extLst>
                  <a:ext uri="{FF2B5EF4-FFF2-40B4-BE49-F238E27FC236}">
                    <a16:creationId xmlns:a16="http://schemas.microsoft.com/office/drawing/2014/main" id="{5CCB12E5-1C1B-4386-9EB1-FC387E964F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320" y="1632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4295" name="Group 22">
              <a:extLst>
                <a:ext uri="{FF2B5EF4-FFF2-40B4-BE49-F238E27FC236}">
                  <a16:creationId xmlns:a16="http://schemas.microsoft.com/office/drawing/2014/main" id="{B7416552-C92F-451E-A45F-B5E7F1E11BD5}"/>
                </a:ext>
              </a:extLst>
            </p:cNvPr>
            <p:cNvGrpSpPr>
              <a:grpSpLocks/>
            </p:cNvGrpSpPr>
            <p:nvPr/>
          </p:nvGrpSpPr>
          <p:grpSpPr bwMode="auto">
            <a:xfrm rot="-7309144">
              <a:off x="4728" y="1680"/>
              <a:ext cx="240" cy="96"/>
              <a:chOff x="4176" y="1680"/>
              <a:chExt cx="240" cy="96"/>
            </a:xfrm>
          </p:grpSpPr>
          <p:sp>
            <p:nvSpPr>
              <p:cNvPr id="54296" name="Line 23">
                <a:extLst>
                  <a:ext uri="{FF2B5EF4-FFF2-40B4-BE49-F238E27FC236}">
                    <a16:creationId xmlns:a16="http://schemas.microsoft.com/office/drawing/2014/main" id="{5B48FC94-0D7E-4FD3-B4E3-2F397307B9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224" y="1680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7" name="Line 24">
                <a:extLst>
                  <a:ext uri="{FF2B5EF4-FFF2-40B4-BE49-F238E27FC236}">
                    <a16:creationId xmlns:a16="http://schemas.microsoft.com/office/drawing/2014/main" id="{3DFE8DC1-4530-4CCC-8F90-99260FA20E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320" y="1632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4282" name="Group 25">
            <a:extLst>
              <a:ext uri="{FF2B5EF4-FFF2-40B4-BE49-F238E27FC236}">
                <a16:creationId xmlns:a16="http://schemas.microsoft.com/office/drawing/2014/main" id="{456C864C-AC47-40AC-8F4B-73A7D9AA7101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2451100"/>
            <a:ext cx="533400" cy="215900"/>
            <a:chOff x="4416" y="1544"/>
            <a:chExt cx="336" cy="136"/>
          </a:xfrm>
        </p:grpSpPr>
        <p:pic>
          <p:nvPicPr>
            <p:cNvPr id="54292" name="Picture 26">
              <a:extLst>
                <a:ext uri="{FF2B5EF4-FFF2-40B4-BE49-F238E27FC236}">
                  <a16:creationId xmlns:a16="http://schemas.microsoft.com/office/drawing/2014/main" id="{DE6E5860-03BE-4CDE-97C8-382332E9F1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6" y="1544"/>
              <a:ext cx="13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293" name="Picture 27">
              <a:extLst>
                <a:ext uri="{FF2B5EF4-FFF2-40B4-BE49-F238E27FC236}">
                  <a16:creationId xmlns:a16="http://schemas.microsoft.com/office/drawing/2014/main" id="{64BF75FF-463B-47F6-9012-44D91C716A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1544"/>
              <a:ext cx="13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79900" name="Picture 28">
            <a:extLst>
              <a:ext uri="{FF2B5EF4-FFF2-40B4-BE49-F238E27FC236}">
                <a16:creationId xmlns:a16="http://schemas.microsoft.com/office/drawing/2014/main" id="{1A068241-3660-489E-A3D3-F993DA776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638800"/>
            <a:ext cx="28575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84" name="Picture 29">
            <a:extLst>
              <a:ext uri="{FF2B5EF4-FFF2-40B4-BE49-F238E27FC236}">
                <a16:creationId xmlns:a16="http://schemas.microsoft.com/office/drawing/2014/main" id="{389B321D-6104-43D3-AF64-9F94D4078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3771900"/>
            <a:ext cx="339090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85" name="Picture 30">
            <a:extLst>
              <a:ext uri="{FF2B5EF4-FFF2-40B4-BE49-F238E27FC236}">
                <a16:creationId xmlns:a16="http://schemas.microsoft.com/office/drawing/2014/main" id="{E6AD180C-7AE2-4711-BE29-9E86C36FA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797300"/>
            <a:ext cx="4178300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903" name="Picture 31">
            <a:extLst>
              <a:ext uri="{FF2B5EF4-FFF2-40B4-BE49-F238E27FC236}">
                <a16:creationId xmlns:a16="http://schemas.microsoft.com/office/drawing/2014/main" id="{EE39AFC7-28E5-4C42-AA44-D708455CE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486400"/>
            <a:ext cx="2514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904" name="AutoShape 32">
            <a:extLst>
              <a:ext uri="{FF2B5EF4-FFF2-40B4-BE49-F238E27FC236}">
                <a16:creationId xmlns:a16="http://schemas.microsoft.com/office/drawing/2014/main" id="{3FCE6A7A-5BCD-4689-A436-0A8F0B722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609600"/>
            <a:ext cx="4648200" cy="2057400"/>
          </a:xfrm>
          <a:prstGeom prst="cloudCallout">
            <a:avLst>
              <a:gd name="adj1" fmla="val -41255"/>
              <a:gd name="adj2" fmla="val 5169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FF0000"/>
                </a:solidFill>
                <a:latin typeface="Times" panose="02020603050405020304" pitchFamily="18" charset="0"/>
              </a:rPr>
              <a:t>The “Prove” Statement</a:t>
            </a:r>
          </a:p>
          <a:p>
            <a:pPr algn="ctr"/>
            <a:r>
              <a:rPr lang="en-US" altLang="en-US" sz="2400" b="1">
                <a:solidFill>
                  <a:srgbClr val="FF0000"/>
                </a:solidFill>
                <a:latin typeface="Times" panose="02020603050405020304" pitchFamily="18" charset="0"/>
              </a:rPr>
              <a:t>is always last !</a:t>
            </a:r>
          </a:p>
        </p:txBody>
      </p:sp>
      <p:sp>
        <p:nvSpPr>
          <p:cNvPr id="54288" name="Rectangle 33">
            <a:extLst>
              <a:ext uri="{FF2B5EF4-FFF2-40B4-BE49-F238E27FC236}">
                <a16:creationId xmlns:a16="http://schemas.microsoft.com/office/drawing/2014/main" id="{4FAEDE32-1FAC-46FC-A286-0D7633799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100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54289" name="Rectangle 34">
            <a:extLst>
              <a:ext uri="{FF2B5EF4-FFF2-40B4-BE49-F238E27FC236}">
                <a16:creationId xmlns:a16="http://schemas.microsoft.com/office/drawing/2014/main" id="{BD4589E5-968D-4245-B5E9-827384CC7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338" y="4419600"/>
            <a:ext cx="550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54290" name="Rectangle 35">
            <a:extLst>
              <a:ext uri="{FF2B5EF4-FFF2-40B4-BE49-F238E27FC236}">
                <a16:creationId xmlns:a16="http://schemas.microsoft.com/office/drawing/2014/main" id="{CA503B0F-F395-467C-AC79-45665A255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0292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54291" name="Slide Number Placeholder 1">
            <a:extLst>
              <a:ext uri="{FF2B5EF4-FFF2-40B4-BE49-F238E27FC236}">
                <a16:creationId xmlns:a16="http://schemas.microsoft.com/office/drawing/2014/main" id="{C96E1AE0-D576-44C8-9F27-AA859C93C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9DB46F56-24BB-495A-A023-92E4AF68743D}" type="slidenum">
              <a:rPr lang="en-US" altLang="en-US">
                <a:solidFill>
                  <a:srgbClr val="FEFEFE"/>
                </a:solidFill>
              </a:rPr>
              <a:pPr/>
              <a:t>44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99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1" grpId="0" animBg="1"/>
      <p:bldP spid="79904" grpId="0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41A6A49F-A7A0-4CDC-93C0-9849BEABE6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4648200" cy="1600200"/>
          </a:xfrm>
        </p:spPr>
        <p:txBody>
          <a:bodyPr/>
          <a:lstStyle/>
          <a:p>
            <a:pPr eaLnBrk="1" hangingPunct="1"/>
            <a:r>
              <a:rPr lang="en-US" altLang="en-US"/>
              <a:t>Choose a Problem.</a:t>
            </a:r>
          </a:p>
        </p:txBody>
      </p:sp>
      <p:sp>
        <p:nvSpPr>
          <p:cNvPr id="55299" name="Text Box 3">
            <a:extLst>
              <a:ext uri="{FF2B5EF4-FFF2-40B4-BE49-F238E27FC236}">
                <a16:creationId xmlns:a16="http://schemas.microsoft.com/office/drawing/2014/main" id="{39EDE574-C0E1-4D2D-A417-D7229BDD6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975" y="1966913"/>
            <a:ext cx="2181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  <a:hlinkClick r:id="rId2" action="ppaction://hlinksldjump"/>
              </a:rPr>
              <a:t>Problem #1</a:t>
            </a:r>
          </a:p>
        </p:txBody>
      </p:sp>
      <p:sp>
        <p:nvSpPr>
          <p:cNvPr id="55300" name="Text Box 4">
            <a:extLst>
              <a:ext uri="{FF2B5EF4-FFF2-40B4-BE49-F238E27FC236}">
                <a16:creationId xmlns:a16="http://schemas.microsoft.com/office/drawing/2014/main" id="{E5E85A22-14C6-42B7-AA7A-9A2C72C7D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567113"/>
            <a:ext cx="2181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  <a:hlinkClick r:id="rId3" action="ppaction://hlinksldjump"/>
              </a:rPr>
              <a:t>Problem #2</a:t>
            </a:r>
          </a:p>
        </p:txBody>
      </p:sp>
      <p:sp>
        <p:nvSpPr>
          <p:cNvPr id="55301" name="Text Box 5">
            <a:extLst>
              <a:ext uri="{FF2B5EF4-FFF2-40B4-BE49-F238E27FC236}">
                <a16:creationId xmlns:a16="http://schemas.microsoft.com/office/drawing/2014/main" id="{4777662F-7A35-4042-BFA5-3006210E6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091113"/>
            <a:ext cx="2181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  <a:hlinkClick r:id="rId4" action="ppaction://hlinksldjump"/>
              </a:rPr>
              <a:t>Problem #3</a:t>
            </a:r>
          </a:p>
        </p:txBody>
      </p:sp>
      <p:sp>
        <p:nvSpPr>
          <p:cNvPr id="55302" name="Text Box 6">
            <a:extLst>
              <a:ext uri="{FF2B5EF4-FFF2-40B4-BE49-F238E27FC236}">
                <a16:creationId xmlns:a16="http://schemas.microsoft.com/office/drawing/2014/main" id="{34B852C8-7ACB-43CF-A755-A318B5219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838200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>
                <a:latin typeface="Times" panose="02020603050405020304" pitchFamily="18" charset="0"/>
                <a:hlinkClick r:id="rId5" action="ppaction://hlinksldjump"/>
              </a:rPr>
              <a:t>End Slide Show</a:t>
            </a:r>
          </a:p>
        </p:txBody>
      </p:sp>
      <p:grpSp>
        <p:nvGrpSpPr>
          <p:cNvPr id="80903" name="Group 7">
            <a:extLst>
              <a:ext uri="{FF2B5EF4-FFF2-40B4-BE49-F238E27FC236}">
                <a16:creationId xmlns:a16="http://schemas.microsoft.com/office/drawing/2014/main" id="{81F74BFA-AFB2-45E9-BAFE-8F8F08F4CEA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1646238"/>
            <a:ext cx="2514600" cy="4903787"/>
            <a:chOff x="3120" y="1037"/>
            <a:chExt cx="1584" cy="3089"/>
          </a:xfrm>
        </p:grpSpPr>
        <p:pic>
          <p:nvPicPr>
            <p:cNvPr id="55308" name="Picture 8">
              <a:extLst>
                <a:ext uri="{FF2B5EF4-FFF2-40B4-BE49-F238E27FC236}">
                  <a16:creationId xmlns:a16="http://schemas.microsoft.com/office/drawing/2014/main" id="{5E07EDBD-863D-4F42-B61A-372CAC29FC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2" y="1037"/>
              <a:ext cx="1512" cy="9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309" name="Picture 9">
              <a:extLst>
                <a:ext uri="{FF2B5EF4-FFF2-40B4-BE49-F238E27FC236}">
                  <a16:creationId xmlns:a16="http://schemas.microsoft.com/office/drawing/2014/main" id="{44BF4585-0393-44D0-8AFF-B6E44CFAD7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068"/>
              <a:ext cx="1440" cy="9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310" name="Picture 10">
              <a:extLst>
                <a:ext uri="{FF2B5EF4-FFF2-40B4-BE49-F238E27FC236}">
                  <a16:creationId xmlns:a16="http://schemas.microsoft.com/office/drawing/2014/main" id="{76FCAA3D-CE40-4907-A514-CFB0700126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2928"/>
              <a:ext cx="1488" cy="1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5304" name="Text Box 11">
            <a:extLst>
              <a:ext uri="{FF2B5EF4-FFF2-40B4-BE49-F238E27FC236}">
                <a16:creationId xmlns:a16="http://schemas.microsoft.com/office/drawing/2014/main" id="{D736A516-CBA8-4341-942E-239766B86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544763"/>
            <a:ext cx="860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</a:rPr>
              <a:t>SSS</a:t>
            </a:r>
          </a:p>
        </p:txBody>
      </p:sp>
      <p:sp>
        <p:nvSpPr>
          <p:cNvPr id="55305" name="Text Box 12">
            <a:extLst>
              <a:ext uri="{FF2B5EF4-FFF2-40B4-BE49-F238E27FC236}">
                <a16:creationId xmlns:a16="http://schemas.microsoft.com/office/drawing/2014/main" id="{AB4EBD39-9B12-4863-8B51-8E9ED624D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38600"/>
            <a:ext cx="928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</a:rPr>
              <a:t>SAS</a:t>
            </a:r>
          </a:p>
        </p:txBody>
      </p:sp>
      <p:sp>
        <p:nvSpPr>
          <p:cNvPr id="55306" name="Text Box 13">
            <a:extLst>
              <a:ext uri="{FF2B5EF4-FFF2-40B4-BE49-F238E27FC236}">
                <a16:creationId xmlns:a16="http://schemas.microsoft.com/office/drawing/2014/main" id="{FFCCF121-32EE-4A2F-B70A-B859FF51C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56260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</a:rPr>
              <a:t>ASA</a:t>
            </a:r>
          </a:p>
        </p:txBody>
      </p:sp>
      <p:sp>
        <p:nvSpPr>
          <p:cNvPr id="55307" name="Slide Number Placeholder 1">
            <a:extLst>
              <a:ext uri="{FF2B5EF4-FFF2-40B4-BE49-F238E27FC236}">
                <a16:creationId xmlns:a16="http://schemas.microsoft.com/office/drawing/2014/main" id="{606B2FEF-39A2-42D5-848D-B23247887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E51E956B-0DA1-4ECD-9C3C-CA2DDFF803DA}" type="slidenum">
              <a:rPr lang="en-US" altLang="en-US">
                <a:solidFill>
                  <a:srgbClr val="FEFEFE"/>
                </a:solidFill>
              </a:rPr>
              <a:pPr/>
              <a:t>45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FA43D2B7-6021-4FAD-8A4D-E75ECB6F9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altLang="en-US" sz="4400" b="1" i="1"/>
              <a:t>Problem #3</a:t>
            </a:r>
            <a:endParaRPr lang="en-US" altLang="en-US" sz="4400">
              <a:latin typeface="Times" panose="02020603050405020304" pitchFamily="18" charset="0"/>
            </a:endParaRPr>
          </a:p>
        </p:txBody>
      </p:sp>
      <p:grpSp>
        <p:nvGrpSpPr>
          <p:cNvPr id="81923" name="Group 3">
            <a:extLst>
              <a:ext uri="{FF2B5EF4-FFF2-40B4-BE49-F238E27FC236}">
                <a16:creationId xmlns:a16="http://schemas.microsoft.com/office/drawing/2014/main" id="{4B4DE3E2-51E6-4454-9E94-4BE9EE64AA12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447800"/>
            <a:ext cx="8001000" cy="2146300"/>
            <a:chOff x="576" y="912"/>
            <a:chExt cx="5040" cy="1352"/>
          </a:xfrm>
        </p:grpSpPr>
        <p:pic>
          <p:nvPicPr>
            <p:cNvPr id="56325" name="Picture 4">
              <a:extLst>
                <a:ext uri="{FF2B5EF4-FFF2-40B4-BE49-F238E27FC236}">
                  <a16:creationId xmlns:a16="http://schemas.microsoft.com/office/drawing/2014/main" id="{A6E5257F-8F99-4DDC-B6E2-2BBD890503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2" y="912"/>
              <a:ext cx="1784" cy="1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326" name="Picture 5">
              <a:extLst>
                <a:ext uri="{FF2B5EF4-FFF2-40B4-BE49-F238E27FC236}">
                  <a16:creationId xmlns:a16="http://schemas.microsoft.com/office/drawing/2014/main" id="{3A0070A5-5707-4066-A71D-DB73087A56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048"/>
              <a:ext cx="2248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6324" name="Slide Number Placeholder 1">
            <a:extLst>
              <a:ext uri="{FF2B5EF4-FFF2-40B4-BE49-F238E27FC236}">
                <a16:creationId xmlns:a16="http://schemas.microsoft.com/office/drawing/2014/main" id="{CB988C94-3C0C-4E72-88A6-FE36553BB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EB93560A-3C0D-44BE-B389-1BDB4A0954B2}" type="slidenum">
              <a:rPr lang="en-US" altLang="en-US">
                <a:solidFill>
                  <a:srgbClr val="FEFEFE"/>
                </a:solidFill>
              </a:rPr>
              <a:pPr/>
              <a:t>46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F74221BD-DBD5-482C-936A-7238BEB4E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9963" y="876300"/>
            <a:ext cx="7026275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Step 1: </a:t>
            </a:r>
            <a:r>
              <a:rPr lang="en-US" altLang="en-US" b="1" i="1">
                <a:latin typeface="Times" panose="02020603050405020304" pitchFamily="18" charset="0"/>
              </a:rPr>
              <a:t>Mark the Given</a:t>
            </a:r>
            <a:endParaRPr lang="en-US" altLang="en-US">
              <a:latin typeface="Times" panose="02020603050405020304" pitchFamily="18" charset="0"/>
            </a:endParaRPr>
          </a:p>
        </p:txBody>
      </p:sp>
      <p:pic>
        <p:nvPicPr>
          <p:cNvPr id="57347" name="Picture 3">
            <a:extLst>
              <a:ext uri="{FF2B5EF4-FFF2-40B4-BE49-F238E27FC236}">
                <a16:creationId xmlns:a16="http://schemas.microsoft.com/office/drawing/2014/main" id="{38E6FC0F-FF4D-4A9B-81B0-E13E1C27DC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1447800"/>
            <a:ext cx="283210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48" name="Picture 4">
            <a:extLst>
              <a:ext uri="{FF2B5EF4-FFF2-40B4-BE49-F238E27FC236}">
                <a16:creationId xmlns:a16="http://schemas.microsoft.com/office/drawing/2014/main" id="{BD8DEF6B-8C64-4E6E-9F72-EB3645DCDD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63700"/>
            <a:ext cx="35687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949" name="Picture 5">
            <a:extLst>
              <a:ext uri="{FF2B5EF4-FFF2-40B4-BE49-F238E27FC236}">
                <a16:creationId xmlns:a16="http://schemas.microsoft.com/office/drawing/2014/main" id="{8C952DF7-3EBB-4BA6-9C84-B20BF5930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2286000"/>
            <a:ext cx="2667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950" name="Picture 6">
            <a:extLst>
              <a:ext uri="{FF2B5EF4-FFF2-40B4-BE49-F238E27FC236}">
                <a16:creationId xmlns:a16="http://schemas.microsoft.com/office/drawing/2014/main" id="{2B12EB3D-3E0E-45FC-8E85-773867C33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2514600"/>
            <a:ext cx="254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951" name="Picture 7">
            <a:extLst>
              <a:ext uri="{FF2B5EF4-FFF2-40B4-BE49-F238E27FC236}">
                <a16:creationId xmlns:a16="http://schemas.microsoft.com/office/drawing/2014/main" id="{89837AFC-2389-42B2-897D-E08520A0B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0"/>
            <a:ext cx="35560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952" name="Picture 8">
            <a:extLst>
              <a:ext uri="{FF2B5EF4-FFF2-40B4-BE49-F238E27FC236}">
                <a16:creationId xmlns:a16="http://schemas.microsoft.com/office/drawing/2014/main" id="{D527709C-EA26-42C5-A57F-BEE124E03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514600"/>
            <a:ext cx="3175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353" name="Slide Number Placeholder 1">
            <a:extLst>
              <a:ext uri="{FF2B5EF4-FFF2-40B4-BE49-F238E27FC236}">
                <a16:creationId xmlns:a16="http://schemas.microsoft.com/office/drawing/2014/main" id="{FB671D91-225F-472F-A129-E85FC916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A8BDB1ED-B387-4461-B318-D24D34552A00}" type="slidenum">
              <a:rPr lang="en-US" altLang="en-US">
                <a:solidFill>
                  <a:srgbClr val="FEFEFE"/>
                </a:solidFill>
              </a:rPr>
              <a:pPr/>
              <a:t>47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3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3" presetClass="entr" presetSubtype="3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3" presetClass="entr" presetSubtype="3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>
            <a:extLst>
              <a:ext uri="{FF2B5EF4-FFF2-40B4-BE49-F238E27FC236}">
                <a16:creationId xmlns:a16="http://schemas.microsoft.com/office/drawing/2014/main" id="{86289F54-5070-47D4-BF79-5296E00B0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3" y="333375"/>
            <a:ext cx="32273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3600">
                <a:solidFill>
                  <a:srgbClr val="0000FF"/>
                </a:solidFill>
                <a:latin typeface="Times" panose="02020603050405020304" pitchFamily="18" charset="0"/>
              </a:rPr>
              <a:t>Reflexive Sides</a:t>
            </a:r>
            <a:endParaRPr lang="en-US" altLang="en-US" sz="3600">
              <a:latin typeface="Times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 altLang="en-US" sz="3600">
                <a:latin typeface="Times" panose="02020603050405020304" pitchFamily="18" charset="0"/>
              </a:rPr>
              <a:t>Vertical Angles</a:t>
            </a:r>
          </a:p>
        </p:txBody>
      </p:sp>
      <p:sp>
        <p:nvSpPr>
          <p:cNvPr id="58371" name="Text Box 3">
            <a:extLst>
              <a:ext uri="{FF2B5EF4-FFF2-40B4-BE49-F238E27FC236}">
                <a16:creationId xmlns:a16="http://schemas.microsoft.com/office/drawing/2014/main" id="{BE26691C-EEBF-4ED1-96F2-198D5E9B4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78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>
                <a:latin typeface="Times" panose="02020603050405020304" pitchFamily="18" charset="0"/>
              </a:rPr>
              <a:t>… if they exist.</a:t>
            </a:r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75BC33F7-07C4-45FB-8BD1-6B96A50551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altLang="en-US" b="1"/>
              <a:t>Step 2: </a:t>
            </a:r>
            <a:r>
              <a:rPr lang="en-US" altLang="en-US" b="1" i="1">
                <a:latin typeface="Times" panose="02020603050405020304" pitchFamily="18" charset="0"/>
              </a:rPr>
              <a:t>Mark . . .</a:t>
            </a:r>
            <a:endParaRPr lang="en-US" altLang="en-US">
              <a:latin typeface="Times" panose="02020603050405020304" pitchFamily="18" charset="0"/>
            </a:endParaRPr>
          </a:p>
        </p:txBody>
      </p:sp>
      <p:pic>
        <p:nvPicPr>
          <p:cNvPr id="58373" name="Picture 5">
            <a:extLst>
              <a:ext uri="{FF2B5EF4-FFF2-40B4-BE49-F238E27FC236}">
                <a16:creationId xmlns:a16="http://schemas.microsoft.com/office/drawing/2014/main" id="{E55F2792-38E3-42F1-99A6-FA58B7DC4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1447800"/>
            <a:ext cx="283210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374" name="Picture 6">
            <a:extLst>
              <a:ext uri="{FF2B5EF4-FFF2-40B4-BE49-F238E27FC236}">
                <a16:creationId xmlns:a16="http://schemas.microsoft.com/office/drawing/2014/main" id="{497C1836-B967-49AA-939A-676383FA2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63700"/>
            <a:ext cx="35687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8375" name="Group 7">
            <a:extLst>
              <a:ext uri="{FF2B5EF4-FFF2-40B4-BE49-F238E27FC236}">
                <a16:creationId xmlns:a16="http://schemas.microsoft.com/office/drawing/2014/main" id="{2E7DC474-C18D-45DA-A2DE-695F0DC1F5DC}"/>
              </a:ext>
            </a:extLst>
          </p:cNvPr>
          <p:cNvGrpSpPr>
            <a:grpSpLocks/>
          </p:cNvGrpSpPr>
          <p:nvPr/>
        </p:nvGrpSpPr>
        <p:grpSpPr bwMode="auto">
          <a:xfrm>
            <a:off x="6985000" y="2286000"/>
            <a:ext cx="330200" cy="457200"/>
            <a:chOff x="4400" y="1440"/>
            <a:chExt cx="208" cy="288"/>
          </a:xfrm>
        </p:grpSpPr>
        <p:pic>
          <p:nvPicPr>
            <p:cNvPr id="58381" name="Picture 8">
              <a:extLst>
                <a:ext uri="{FF2B5EF4-FFF2-40B4-BE49-F238E27FC236}">
                  <a16:creationId xmlns:a16="http://schemas.microsoft.com/office/drawing/2014/main" id="{04C1FF85-63AE-4399-AF18-A658CE6427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0" y="1440"/>
              <a:ext cx="168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8382" name="Picture 9">
              <a:extLst>
                <a:ext uri="{FF2B5EF4-FFF2-40B4-BE49-F238E27FC236}">
                  <a16:creationId xmlns:a16="http://schemas.microsoft.com/office/drawing/2014/main" id="{AE433552-E67F-410B-AB2A-3F2FE0EB1D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0" y="1584"/>
              <a:ext cx="160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8376" name="Group 10">
            <a:extLst>
              <a:ext uri="{FF2B5EF4-FFF2-40B4-BE49-F238E27FC236}">
                <a16:creationId xmlns:a16="http://schemas.microsoft.com/office/drawing/2014/main" id="{94C493B9-565C-440B-81AA-20B8A6ADF4B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2286000"/>
            <a:ext cx="355600" cy="482600"/>
            <a:chOff x="4992" y="1440"/>
            <a:chExt cx="224" cy="304"/>
          </a:xfrm>
        </p:grpSpPr>
        <p:pic>
          <p:nvPicPr>
            <p:cNvPr id="58379" name="Picture 11">
              <a:extLst>
                <a:ext uri="{FF2B5EF4-FFF2-40B4-BE49-F238E27FC236}">
                  <a16:creationId xmlns:a16="http://schemas.microsoft.com/office/drawing/2014/main" id="{D1897B53-EFB8-4C5F-94F7-A6CBF4CA75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1440"/>
              <a:ext cx="224" cy="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8380" name="Picture 12">
              <a:extLst>
                <a:ext uri="{FF2B5EF4-FFF2-40B4-BE49-F238E27FC236}">
                  <a16:creationId xmlns:a16="http://schemas.microsoft.com/office/drawing/2014/main" id="{3E58DF59-7A61-4E62-A0E4-F9906A52DD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1584"/>
              <a:ext cx="200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3981" name="Line 13">
            <a:extLst>
              <a:ext uri="{FF2B5EF4-FFF2-40B4-BE49-F238E27FC236}">
                <a16:creationId xmlns:a16="http://schemas.microsoft.com/office/drawing/2014/main" id="{2F4CFF1B-B476-49A5-B316-723D2408C90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438400"/>
            <a:ext cx="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Slide Number Placeholder 1">
            <a:extLst>
              <a:ext uri="{FF2B5EF4-FFF2-40B4-BE49-F238E27FC236}">
                <a16:creationId xmlns:a16="http://schemas.microsoft.com/office/drawing/2014/main" id="{FDD11C33-6632-41F9-8BDA-75498312A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E015922E-1791-4281-83B6-369A88E0BDD7}" type="slidenum">
              <a:rPr lang="en-US" altLang="en-US">
                <a:solidFill>
                  <a:srgbClr val="FEFEFE"/>
                </a:solidFill>
              </a:rPr>
              <a:pPr/>
              <a:t>48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B47D0DF7-7889-4E03-9559-0126520684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9963" y="876300"/>
            <a:ext cx="7026275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Step 3: </a:t>
            </a:r>
            <a:r>
              <a:rPr lang="en-US" altLang="en-US" b="1" i="1">
                <a:latin typeface="Times" panose="02020603050405020304" pitchFamily="18" charset="0"/>
              </a:rPr>
              <a:t>Choose a Method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4995" name="Text Box 3">
            <a:extLst>
              <a:ext uri="{FF2B5EF4-FFF2-40B4-BE49-F238E27FC236}">
                <a16:creationId xmlns:a16="http://schemas.microsoft.com/office/drawing/2014/main" id="{651689F5-9D36-4A31-B0E0-1C9EC32EC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200400"/>
            <a:ext cx="120015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latin typeface="Times" panose="02020603050405020304" pitchFamily="18" charset="0"/>
              </a:rPr>
              <a:t>SSS</a:t>
            </a:r>
          </a:p>
          <a:p>
            <a:r>
              <a:rPr lang="en-US" altLang="en-US" sz="4000" b="1">
                <a:latin typeface="Times" panose="02020603050405020304" pitchFamily="18" charset="0"/>
              </a:rPr>
              <a:t>SAS</a:t>
            </a:r>
          </a:p>
          <a:p>
            <a:r>
              <a:rPr lang="en-US" altLang="en-US" sz="4000" b="1">
                <a:latin typeface="Times" panose="02020603050405020304" pitchFamily="18" charset="0"/>
              </a:rPr>
              <a:t>ASA</a:t>
            </a:r>
          </a:p>
          <a:p>
            <a:r>
              <a:rPr lang="en-US" altLang="en-US" sz="4000" b="1">
                <a:latin typeface="Times" panose="02020603050405020304" pitchFamily="18" charset="0"/>
              </a:rPr>
              <a:t>AAS</a:t>
            </a:r>
          </a:p>
          <a:p>
            <a:r>
              <a:rPr lang="en-US" altLang="en-US" sz="4000" b="1">
                <a:latin typeface="Times" panose="02020603050405020304" pitchFamily="18" charset="0"/>
              </a:rPr>
              <a:t>HL</a:t>
            </a:r>
          </a:p>
        </p:txBody>
      </p:sp>
      <p:sp>
        <p:nvSpPr>
          <p:cNvPr id="84996" name="Oval 4">
            <a:extLst>
              <a:ext uri="{FF2B5EF4-FFF2-40B4-BE49-F238E27FC236}">
                <a16:creationId xmlns:a16="http://schemas.microsoft.com/office/drawing/2014/main" id="{4AC5F5FE-2C51-407B-A13E-7D1AD1198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419600"/>
            <a:ext cx="1600200" cy="762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pic>
        <p:nvPicPr>
          <p:cNvPr id="59397" name="Picture 5">
            <a:extLst>
              <a:ext uri="{FF2B5EF4-FFF2-40B4-BE49-F238E27FC236}">
                <a16:creationId xmlns:a16="http://schemas.microsoft.com/office/drawing/2014/main" id="{33909A2C-8896-4943-97E9-312CA3BAA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1447800"/>
            <a:ext cx="283210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398" name="Picture 6">
            <a:extLst>
              <a:ext uri="{FF2B5EF4-FFF2-40B4-BE49-F238E27FC236}">
                <a16:creationId xmlns:a16="http://schemas.microsoft.com/office/drawing/2014/main" id="{EF5231D9-6B69-4871-B743-D9D65198E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63700"/>
            <a:ext cx="35687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9399" name="Group 7">
            <a:extLst>
              <a:ext uri="{FF2B5EF4-FFF2-40B4-BE49-F238E27FC236}">
                <a16:creationId xmlns:a16="http://schemas.microsoft.com/office/drawing/2014/main" id="{2C4E4771-79B3-427D-B4AD-DAA74EE2F4D3}"/>
              </a:ext>
            </a:extLst>
          </p:cNvPr>
          <p:cNvGrpSpPr>
            <a:grpSpLocks/>
          </p:cNvGrpSpPr>
          <p:nvPr/>
        </p:nvGrpSpPr>
        <p:grpSpPr bwMode="auto">
          <a:xfrm>
            <a:off x="6985000" y="2286000"/>
            <a:ext cx="330200" cy="457200"/>
            <a:chOff x="4400" y="1440"/>
            <a:chExt cx="208" cy="288"/>
          </a:xfrm>
        </p:grpSpPr>
        <p:pic>
          <p:nvPicPr>
            <p:cNvPr id="59405" name="Picture 8">
              <a:extLst>
                <a:ext uri="{FF2B5EF4-FFF2-40B4-BE49-F238E27FC236}">
                  <a16:creationId xmlns:a16="http://schemas.microsoft.com/office/drawing/2014/main" id="{1E08646E-6062-4932-A513-CA46D52027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0" y="1440"/>
              <a:ext cx="168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406" name="Picture 9">
              <a:extLst>
                <a:ext uri="{FF2B5EF4-FFF2-40B4-BE49-F238E27FC236}">
                  <a16:creationId xmlns:a16="http://schemas.microsoft.com/office/drawing/2014/main" id="{D618C5A8-F931-4CA9-A558-3C8CD67269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0" y="1584"/>
              <a:ext cx="160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9400" name="Group 10">
            <a:extLst>
              <a:ext uri="{FF2B5EF4-FFF2-40B4-BE49-F238E27FC236}">
                <a16:creationId xmlns:a16="http://schemas.microsoft.com/office/drawing/2014/main" id="{CD1821BB-95E4-4AF3-9E2D-B3A1DFFC855F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2286000"/>
            <a:ext cx="355600" cy="482600"/>
            <a:chOff x="4992" y="1440"/>
            <a:chExt cx="224" cy="304"/>
          </a:xfrm>
        </p:grpSpPr>
        <p:pic>
          <p:nvPicPr>
            <p:cNvPr id="59403" name="Picture 11">
              <a:extLst>
                <a:ext uri="{FF2B5EF4-FFF2-40B4-BE49-F238E27FC236}">
                  <a16:creationId xmlns:a16="http://schemas.microsoft.com/office/drawing/2014/main" id="{E67B653B-E0C2-40DC-9C65-4DAE6A7E8F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1440"/>
              <a:ext cx="224" cy="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404" name="Picture 12">
              <a:extLst>
                <a:ext uri="{FF2B5EF4-FFF2-40B4-BE49-F238E27FC236}">
                  <a16:creationId xmlns:a16="http://schemas.microsoft.com/office/drawing/2014/main" id="{1794DCBF-D41E-4A9A-92EC-D4C0E293A5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1584"/>
              <a:ext cx="200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9401" name="Line 13">
            <a:extLst>
              <a:ext uri="{FF2B5EF4-FFF2-40B4-BE49-F238E27FC236}">
                <a16:creationId xmlns:a16="http://schemas.microsoft.com/office/drawing/2014/main" id="{C2C08547-CC70-42A2-9306-5BE18FA913E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438400"/>
            <a:ext cx="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Slide Number Placeholder 1">
            <a:extLst>
              <a:ext uri="{FF2B5EF4-FFF2-40B4-BE49-F238E27FC236}">
                <a16:creationId xmlns:a16="http://schemas.microsoft.com/office/drawing/2014/main" id="{BA99CA9F-74C8-4F97-9CD6-665EEEC1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24852D9C-E6F0-47EE-AA8B-273BC3C501AE}" type="slidenum">
              <a:rPr lang="en-US" altLang="en-US">
                <a:solidFill>
                  <a:srgbClr val="FEFEFE"/>
                </a:solidFill>
              </a:rPr>
              <a:pPr/>
              <a:t>49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utoUpdateAnimBg="0"/>
      <p:bldP spid="849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8F645D9C-7C70-4C1F-932E-C911FC56F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8425" y="3810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 you need </a:t>
            </a:r>
            <a:r>
              <a:rPr lang="en-US" sz="4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all six ?</a:t>
            </a:r>
          </a:p>
        </p:txBody>
      </p:sp>
      <p:sp>
        <p:nvSpPr>
          <p:cNvPr id="13315" name="Rectangle 38">
            <a:extLst>
              <a:ext uri="{FF2B5EF4-FFF2-40B4-BE49-F238E27FC236}">
                <a16:creationId xmlns:a16="http://schemas.microsoft.com/office/drawing/2014/main" id="{B951C695-9852-4E95-9928-4D17B6402521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7923213" y="5846763"/>
            <a:ext cx="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solidFill>
                <a:schemeClr val="tx2"/>
              </a:solidFill>
            </a:endParaRPr>
          </a:p>
        </p:txBody>
      </p:sp>
      <p:pic>
        <p:nvPicPr>
          <p:cNvPr id="13316" name="Picture 39" descr="pe02854_">
            <a:extLst>
              <a:ext uri="{FF2B5EF4-FFF2-40B4-BE49-F238E27FC236}">
                <a16:creationId xmlns:a16="http://schemas.microsoft.com/office/drawing/2014/main" id="{8535DC3E-E51E-4E2D-B60F-166B79CC3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19400"/>
            <a:ext cx="3733800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AutoShape 40">
            <a:extLst>
              <a:ext uri="{FF2B5EF4-FFF2-40B4-BE49-F238E27FC236}">
                <a16:creationId xmlns:a16="http://schemas.microsoft.com/office/drawing/2014/main" id="{44ECD389-0FF8-495E-8C31-A9AE9F964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295400"/>
            <a:ext cx="2514600" cy="1371600"/>
          </a:xfrm>
          <a:prstGeom prst="wedgeRoundRectCallout">
            <a:avLst>
              <a:gd name="adj1" fmla="val -41227"/>
              <a:gd name="adj2" fmla="val 8761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7200" b="1">
                <a:solidFill>
                  <a:schemeClr val="folHlink"/>
                </a:solidFill>
              </a:rPr>
              <a:t>NO !</a:t>
            </a:r>
          </a:p>
        </p:txBody>
      </p:sp>
      <p:grpSp>
        <p:nvGrpSpPr>
          <p:cNvPr id="7174" name="Group 52">
            <a:extLst>
              <a:ext uri="{FF2B5EF4-FFF2-40B4-BE49-F238E27FC236}">
                <a16:creationId xmlns:a16="http://schemas.microsoft.com/office/drawing/2014/main" id="{3ED896CB-D1E2-47C9-BE10-9A1F65FF1AC9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191000"/>
            <a:ext cx="2133600" cy="2403475"/>
            <a:chOff x="3936" y="2640"/>
            <a:chExt cx="1344" cy="1514"/>
          </a:xfrm>
        </p:grpSpPr>
        <p:sp>
          <p:nvSpPr>
            <p:cNvPr id="13320" name="Rectangle 41">
              <a:extLst>
                <a:ext uri="{FF2B5EF4-FFF2-40B4-BE49-F238E27FC236}">
                  <a16:creationId xmlns:a16="http://schemas.microsoft.com/office/drawing/2014/main" id="{445F027C-0FE4-4B02-9804-0E89C960AC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642"/>
              <a:ext cx="1344" cy="15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2800" b="1"/>
                <a:t>SSS</a:t>
              </a:r>
            </a:p>
            <a:p>
              <a:pPr algn="ctr"/>
              <a:r>
                <a:rPr lang="en-US" altLang="en-US" sz="2800" b="1"/>
                <a:t>SAS</a:t>
              </a:r>
            </a:p>
            <a:p>
              <a:pPr algn="ctr"/>
              <a:r>
                <a:rPr lang="en-US" altLang="en-US" sz="2800" b="1"/>
                <a:t>ASA</a:t>
              </a:r>
            </a:p>
            <a:p>
              <a:pPr algn="ctr"/>
              <a:r>
                <a:rPr lang="en-US" altLang="en-US" sz="2800" b="1"/>
                <a:t>AAS</a:t>
              </a:r>
            </a:p>
            <a:p>
              <a:pPr algn="ctr"/>
              <a:r>
                <a:rPr lang="en-US" altLang="en-US" sz="2800" b="1"/>
                <a:t>HL</a:t>
              </a:r>
            </a:p>
            <a:p>
              <a:pPr algn="ctr"/>
              <a:endParaRPr lang="en-US" altLang="en-US" sz="1000" b="1"/>
            </a:p>
          </p:txBody>
        </p:sp>
        <p:sp>
          <p:nvSpPr>
            <p:cNvPr id="13321" name="Line 42">
              <a:extLst>
                <a:ext uri="{FF2B5EF4-FFF2-40B4-BE49-F238E27FC236}">
                  <a16:creationId xmlns:a16="http://schemas.microsoft.com/office/drawing/2014/main" id="{C9485516-0BFF-4DAD-8543-07759251A3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3216"/>
              <a:ext cx="1296" cy="0"/>
            </a:xfrm>
            <a:prstGeom prst="line">
              <a:avLst/>
            </a:prstGeom>
            <a:noFill/>
            <a:ln w="9525">
              <a:solidFill>
                <a:srgbClr val="E9A2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Line 43">
              <a:extLst>
                <a:ext uri="{FF2B5EF4-FFF2-40B4-BE49-F238E27FC236}">
                  <a16:creationId xmlns:a16="http://schemas.microsoft.com/office/drawing/2014/main" id="{C5655DA3-CB9A-4923-B7F4-7477D7861A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3456"/>
              <a:ext cx="1296" cy="0"/>
            </a:xfrm>
            <a:prstGeom prst="line">
              <a:avLst/>
            </a:prstGeom>
            <a:noFill/>
            <a:ln w="9525">
              <a:solidFill>
                <a:srgbClr val="E9A2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44">
              <a:extLst>
                <a:ext uri="{FF2B5EF4-FFF2-40B4-BE49-F238E27FC236}">
                  <a16:creationId xmlns:a16="http://schemas.microsoft.com/office/drawing/2014/main" id="{C1226E54-F5C5-4B98-B5A7-9666F65E99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3744"/>
              <a:ext cx="1296" cy="0"/>
            </a:xfrm>
            <a:prstGeom prst="line">
              <a:avLst/>
            </a:prstGeom>
            <a:noFill/>
            <a:ln w="9525">
              <a:solidFill>
                <a:srgbClr val="E9A2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Line 45">
              <a:extLst>
                <a:ext uri="{FF2B5EF4-FFF2-40B4-BE49-F238E27FC236}">
                  <a16:creationId xmlns:a16="http://schemas.microsoft.com/office/drawing/2014/main" id="{FE96CF53-48F1-42A5-8801-5242BE688A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4032"/>
              <a:ext cx="1296" cy="0"/>
            </a:xfrm>
            <a:prstGeom prst="line">
              <a:avLst/>
            </a:prstGeom>
            <a:noFill/>
            <a:ln w="9525">
              <a:solidFill>
                <a:srgbClr val="E9A2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Line 46">
              <a:extLst>
                <a:ext uri="{FF2B5EF4-FFF2-40B4-BE49-F238E27FC236}">
                  <a16:creationId xmlns:a16="http://schemas.microsoft.com/office/drawing/2014/main" id="{CE3DDB99-F933-429F-82FF-F897C7F477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2928"/>
              <a:ext cx="1296" cy="0"/>
            </a:xfrm>
            <a:prstGeom prst="line">
              <a:avLst/>
            </a:prstGeom>
            <a:noFill/>
            <a:ln w="9525">
              <a:solidFill>
                <a:srgbClr val="E9A2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Line 47">
              <a:extLst>
                <a:ext uri="{FF2B5EF4-FFF2-40B4-BE49-F238E27FC236}">
                  <a16:creationId xmlns:a16="http://schemas.microsoft.com/office/drawing/2014/main" id="{6E730164-BAE3-467D-906B-C941AE5E96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2640"/>
              <a:ext cx="0" cy="1488"/>
            </a:xfrm>
            <a:prstGeom prst="line">
              <a:avLst/>
            </a:prstGeom>
            <a:noFill/>
            <a:ln w="9525">
              <a:solidFill>
                <a:srgbClr val="E9A2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Oval 49">
              <a:extLst>
                <a:ext uri="{FF2B5EF4-FFF2-40B4-BE49-F238E27FC236}">
                  <a16:creationId xmlns:a16="http://schemas.microsoft.com/office/drawing/2014/main" id="{2BF00928-1663-460A-A71D-F766BF12A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83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28" name="Oval 50">
              <a:extLst>
                <a:ext uri="{FF2B5EF4-FFF2-40B4-BE49-F238E27FC236}">
                  <a16:creationId xmlns:a16="http://schemas.microsoft.com/office/drawing/2014/main" id="{6171EAB7-A9D0-44FE-8C73-076582F7B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408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29" name="Oval 51">
              <a:extLst>
                <a:ext uri="{FF2B5EF4-FFF2-40B4-BE49-F238E27FC236}">
                  <a16:creationId xmlns:a16="http://schemas.microsoft.com/office/drawing/2014/main" id="{8147D854-4779-415A-8252-0AEF3B803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936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3319" name="Slide Number Placeholder 1">
            <a:extLst>
              <a:ext uri="{FF2B5EF4-FFF2-40B4-BE49-F238E27FC236}">
                <a16:creationId xmlns:a16="http://schemas.microsoft.com/office/drawing/2014/main" id="{5289A20D-181E-4C91-8E2C-35740318A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D112E938-CC7A-4B46-94A1-734325EC0E63}" type="slidenum">
              <a:rPr lang="en-US" altLang="en-US">
                <a:solidFill>
                  <a:srgbClr val="FEFEFE"/>
                </a:solidFill>
              </a:rPr>
              <a:pPr/>
              <a:t>5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D5A227F8-38C8-48D5-ADB1-0A718DF81D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876300"/>
            <a:ext cx="7024688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Step 4: </a:t>
            </a:r>
            <a:r>
              <a:rPr lang="en-US" altLang="en-US" b="1" i="1">
                <a:latin typeface="Times" panose="02020603050405020304" pitchFamily="18" charset="0"/>
              </a:rPr>
              <a:t>List the Parts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0419" name="Text Box 3">
            <a:extLst>
              <a:ext uri="{FF2B5EF4-FFF2-40B4-BE49-F238E27FC236}">
                <a16:creationId xmlns:a16="http://schemas.microsoft.com/office/drawing/2014/main" id="{A7DA407B-989E-4D7B-813D-AADC65304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2688" y="6096000"/>
            <a:ext cx="377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>
                <a:latin typeface="Times" panose="02020603050405020304" pitchFamily="18" charset="0"/>
              </a:rPr>
              <a:t>… in the order of the Method</a:t>
            </a:r>
          </a:p>
        </p:txBody>
      </p:sp>
      <p:grpSp>
        <p:nvGrpSpPr>
          <p:cNvPr id="60420" name="Group 4">
            <a:extLst>
              <a:ext uri="{FF2B5EF4-FFF2-40B4-BE49-F238E27FC236}">
                <a16:creationId xmlns:a16="http://schemas.microsoft.com/office/drawing/2014/main" id="{A3070850-3DAD-4BB7-B900-7A16EC096E90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60435" name="Text Box 5">
              <a:extLst>
                <a:ext uri="{FF2B5EF4-FFF2-40B4-BE49-F238E27FC236}">
                  <a16:creationId xmlns:a16="http://schemas.microsoft.com/office/drawing/2014/main" id="{5E05F737-AAD8-4B76-9575-5F82608706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60436" name="Text Box 6">
              <a:extLst>
                <a:ext uri="{FF2B5EF4-FFF2-40B4-BE49-F238E27FC236}">
                  <a16:creationId xmlns:a16="http://schemas.microsoft.com/office/drawing/2014/main" id="{FCA43B4C-7107-4ADD-9F6F-6469C36211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60437" name="Group 7">
              <a:extLst>
                <a:ext uri="{FF2B5EF4-FFF2-40B4-BE49-F238E27FC236}">
                  <a16:creationId xmlns:a16="http://schemas.microsoft.com/office/drawing/2014/main" id="{178380C1-C70D-41AD-A447-289A5404FA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60438" name="Line 8">
                <a:extLst>
                  <a:ext uri="{FF2B5EF4-FFF2-40B4-BE49-F238E27FC236}">
                    <a16:creationId xmlns:a16="http://schemas.microsoft.com/office/drawing/2014/main" id="{A803508D-628C-4BC6-B7ED-D9BF3AC53A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39" name="Line 9">
                <a:extLst>
                  <a:ext uri="{FF2B5EF4-FFF2-40B4-BE49-F238E27FC236}">
                    <a16:creationId xmlns:a16="http://schemas.microsoft.com/office/drawing/2014/main" id="{0CC855F3-C359-4917-8C07-62E3329C1A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60421" name="Picture 10">
            <a:extLst>
              <a:ext uri="{FF2B5EF4-FFF2-40B4-BE49-F238E27FC236}">
                <a16:creationId xmlns:a16="http://schemas.microsoft.com/office/drawing/2014/main" id="{712CB6E0-240E-4CE0-BA49-C2D067A9B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1447800"/>
            <a:ext cx="283210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422" name="Picture 11">
            <a:extLst>
              <a:ext uri="{FF2B5EF4-FFF2-40B4-BE49-F238E27FC236}">
                <a16:creationId xmlns:a16="http://schemas.microsoft.com/office/drawing/2014/main" id="{0549A66C-AA61-4BC3-9A59-5A8B4920D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63700"/>
            <a:ext cx="35687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0423" name="Group 12">
            <a:extLst>
              <a:ext uri="{FF2B5EF4-FFF2-40B4-BE49-F238E27FC236}">
                <a16:creationId xmlns:a16="http://schemas.microsoft.com/office/drawing/2014/main" id="{CC77AC29-F6D9-438A-B1EA-2C2C294EAA91}"/>
              </a:ext>
            </a:extLst>
          </p:cNvPr>
          <p:cNvGrpSpPr>
            <a:grpSpLocks/>
          </p:cNvGrpSpPr>
          <p:nvPr/>
        </p:nvGrpSpPr>
        <p:grpSpPr bwMode="auto">
          <a:xfrm>
            <a:off x="6985000" y="2286000"/>
            <a:ext cx="330200" cy="457200"/>
            <a:chOff x="4400" y="1440"/>
            <a:chExt cx="208" cy="288"/>
          </a:xfrm>
        </p:grpSpPr>
        <p:pic>
          <p:nvPicPr>
            <p:cNvPr id="60433" name="Picture 13">
              <a:extLst>
                <a:ext uri="{FF2B5EF4-FFF2-40B4-BE49-F238E27FC236}">
                  <a16:creationId xmlns:a16="http://schemas.microsoft.com/office/drawing/2014/main" id="{F063BA0A-8E7F-4A97-A06A-0BB6240218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0" y="1440"/>
              <a:ext cx="168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434" name="Picture 14">
              <a:extLst>
                <a:ext uri="{FF2B5EF4-FFF2-40B4-BE49-F238E27FC236}">
                  <a16:creationId xmlns:a16="http://schemas.microsoft.com/office/drawing/2014/main" id="{9B5E3E3E-D256-44A2-834B-5646DE7204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0" y="1584"/>
              <a:ext cx="160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0424" name="Group 15">
            <a:extLst>
              <a:ext uri="{FF2B5EF4-FFF2-40B4-BE49-F238E27FC236}">
                <a16:creationId xmlns:a16="http://schemas.microsoft.com/office/drawing/2014/main" id="{77079023-F64A-4CB6-A900-8149FC8A38D3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2286000"/>
            <a:ext cx="355600" cy="482600"/>
            <a:chOff x="4992" y="1440"/>
            <a:chExt cx="224" cy="304"/>
          </a:xfrm>
        </p:grpSpPr>
        <p:pic>
          <p:nvPicPr>
            <p:cNvPr id="60431" name="Picture 16">
              <a:extLst>
                <a:ext uri="{FF2B5EF4-FFF2-40B4-BE49-F238E27FC236}">
                  <a16:creationId xmlns:a16="http://schemas.microsoft.com/office/drawing/2014/main" id="{E488CCA8-13AA-4D14-9077-032C5528AB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1440"/>
              <a:ext cx="224" cy="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432" name="Picture 17">
              <a:extLst>
                <a:ext uri="{FF2B5EF4-FFF2-40B4-BE49-F238E27FC236}">
                  <a16:creationId xmlns:a16="http://schemas.microsoft.com/office/drawing/2014/main" id="{2A1EA08F-D49C-47B5-A697-89769BF2B5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1584"/>
              <a:ext cx="200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0425" name="Line 18">
            <a:extLst>
              <a:ext uri="{FF2B5EF4-FFF2-40B4-BE49-F238E27FC236}">
                <a16:creationId xmlns:a16="http://schemas.microsoft.com/office/drawing/2014/main" id="{FF441D96-0CDB-4B35-AEAB-47F96589CA6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438400"/>
            <a:ext cx="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6035" name="Picture 19">
            <a:extLst>
              <a:ext uri="{FF2B5EF4-FFF2-40B4-BE49-F238E27FC236}">
                <a16:creationId xmlns:a16="http://schemas.microsoft.com/office/drawing/2014/main" id="{9515347F-8427-4D47-B252-AA50AE1ED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3810000"/>
            <a:ext cx="3543300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6036" name="Rectangle 20">
            <a:extLst>
              <a:ext uri="{FF2B5EF4-FFF2-40B4-BE49-F238E27FC236}">
                <a16:creationId xmlns:a16="http://schemas.microsoft.com/office/drawing/2014/main" id="{01891A20-390C-4BFA-A41A-674DCE845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10000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86037" name="Rectangle 21">
            <a:extLst>
              <a:ext uri="{FF2B5EF4-FFF2-40B4-BE49-F238E27FC236}">
                <a16:creationId xmlns:a16="http://schemas.microsoft.com/office/drawing/2014/main" id="{B7AC6120-73FE-4056-A46C-277521CF8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" y="44196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86038" name="Rectangle 22">
            <a:extLst>
              <a:ext uri="{FF2B5EF4-FFF2-40B4-BE49-F238E27FC236}">
                <a16:creationId xmlns:a16="http://schemas.microsoft.com/office/drawing/2014/main" id="{4EE208A2-39C8-42A0-BCE5-E3B92F451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029200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60430" name="Slide Number Placeholder 1">
            <a:extLst>
              <a:ext uri="{FF2B5EF4-FFF2-40B4-BE49-F238E27FC236}">
                <a16:creationId xmlns:a16="http://schemas.microsoft.com/office/drawing/2014/main" id="{3CD3DD53-D159-4F05-AEFA-D9260A651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10F57AD2-C71E-4E12-A318-62B13A946F36}" type="slidenum">
              <a:rPr lang="en-US" altLang="en-US">
                <a:solidFill>
                  <a:srgbClr val="FEFEFE"/>
                </a:solidFill>
              </a:rPr>
              <a:pPr/>
              <a:t>50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6" grpId="0" autoUpdateAnimBg="0"/>
      <p:bldP spid="86037" grpId="0" autoUpdateAnimBg="0"/>
      <p:bldP spid="86038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EF4CBCD7-FD43-479A-9AD0-DE3A5D8AC0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876300"/>
            <a:ext cx="7026275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Step 5: </a:t>
            </a:r>
            <a:r>
              <a:rPr lang="en-US" altLang="en-US" b="1" i="1">
                <a:latin typeface="Times" panose="02020603050405020304" pitchFamily="18" charset="0"/>
              </a:rPr>
              <a:t>Fill in the Reasons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1443" name="Text Box 3">
            <a:extLst>
              <a:ext uri="{FF2B5EF4-FFF2-40B4-BE49-F238E27FC236}">
                <a16:creationId xmlns:a16="http://schemas.microsoft.com/office/drawing/2014/main" id="{1F31E0E1-1653-4C7B-A7E3-F4720DE6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096000"/>
            <a:ext cx="4202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>
                <a:latin typeface="Times" panose="02020603050405020304" pitchFamily="18" charset="0"/>
              </a:rPr>
              <a:t>(Why did you mark those parts?)</a:t>
            </a:r>
          </a:p>
        </p:txBody>
      </p:sp>
      <p:grpSp>
        <p:nvGrpSpPr>
          <p:cNvPr id="61444" name="Group 4">
            <a:extLst>
              <a:ext uri="{FF2B5EF4-FFF2-40B4-BE49-F238E27FC236}">
                <a16:creationId xmlns:a16="http://schemas.microsoft.com/office/drawing/2014/main" id="{28FC55FC-F9E5-42BD-825F-117A3693FDD7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61460" name="Text Box 5">
              <a:extLst>
                <a:ext uri="{FF2B5EF4-FFF2-40B4-BE49-F238E27FC236}">
                  <a16:creationId xmlns:a16="http://schemas.microsoft.com/office/drawing/2014/main" id="{452450D5-C82C-4BFE-88E1-EA2A13F6A1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61461" name="Text Box 6">
              <a:extLst>
                <a:ext uri="{FF2B5EF4-FFF2-40B4-BE49-F238E27FC236}">
                  <a16:creationId xmlns:a16="http://schemas.microsoft.com/office/drawing/2014/main" id="{4CF22E98-0473-4559-97B1-9BC7CDF72A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61462" name="Group 7">
              <a:extLst>
                <a:ext uri="{FF2B5EF4-FFF2-40B4-BE49-F238E27FC236}">
                  <a16:creationId xmlns:a16="http://schemas.microsoft.com/office/drawing/2014/main" id="{8527A010-9EF0-4F52-A044-DB9AD39667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61463" name="Line 8">
                <a:extLst>
                  <a:ext uri="{FF2B5EF4-FFF2-40B4-BE49-F238E27FC236}">
                    <a16:creationId xmlns:a16="http://schemas.microsoft.com/office/drawing/2014/main" id="{04EB7EDE-F28A-4824-B6AE-49420193B5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4" name="Line 9">
                <a:extLst>
                  <a:ext uri="{FF2B5EF4-FFF2-40B4-BE49-F238E27FC236}">
                    <a16:creationId xmlns:a16="http://schemas.microsoft.com/office/drawing/2014/main" id="{E35527FD-6274-416E-9E99-666D8B6DB9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61445" name="Picture 10">
            <a:extLst>
              <a:ext uri="{FF2B5EF4-FFF2-40B4-BE49-F238E27FC236}">
                <a16:creationId xmlns:a16="http://schemas.microsoft.com/office/drawing/2014/main" id="{3CE855F1-254F-4D6A-AFB4-C89863863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1447800"/>
            <a:ext cx="283210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46" name="Picture 11">
            <a:extLst>
              <a:ext uri="{FF2B5EF4-FFF2-40B4-BE49-F238E27FC236}">
                <a16:creationId xmlns:a16="http://schemas.microsoft.com/office/drawing/2014/main" id="{6EEF57CC-4851-42D4-9606-6A5E0D1E9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63700"/>
            <a:ext cx="35687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1447" name="Group 12">
            <a:extLst>
              <a:ext uri="{FF2B5EF4-FFF2-40B4-BE49-F238E27FC236}">
                <a16:creationId xmlns:a16="http://schemas.microsoft.com/office/drawing/2014/main" id="{FFF6A33D-275E-4E80-9A2C-CB0AA7FAF359}"/>
              </a:ext>
            </a:extLst>
          </p:cNvPr>
          <p:cNvGrpSpPr>
            <a:grpSpLocks/>
          </p:cNvGrpSpPr>
          <p:nvPr/>
        </p:nvGrpSpPr>
        <p:grpSpPr bwMode="auto">
          <a:xfrm>
            <a:off x="6985000" y="2286000"/>
            <a:ext cx="330200" cy="457200"/>
            <a:chOff x="4400" y="1440"/>
            <a:chExt cx="208" cy="288"/>
          </a:xfrm>
        </p:grpSpPr>
        <p:pic>
          <p:nvPicPr>
            <p:cNvPr id="61458" name="Picture 13">
              <a:extLst>
                <a:ext uri="{FF2B5EF4-FFF2-40B4-BE49-F238E27FC236}">
                  <a16:creationId xmlns:a16="http://schemas.microsoft.com/office/drawing/2014/main" id="{58DC93C2-A6FC-41DD-B2D6-2439BCE0CD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0" y="1440"/>
              <a:ext cx="168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459" name="Picture 14">
              <a:extLst>
                <a:ext uri="{FF2B5EF4-FFF2-40B4-BE49-F238E27FC236}">
                  <a16:creationId xmlns:a16="http://schemas.microsoft.com/office/drawing/2014/main" id="{46FB4596-D1FD-4A6A-BF8C-C5123C5825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0" y="1584"/>
              <a:ext cx="160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1448" name="Group 15">
            <a:extLst>
              <a:ext uri="{FF2B5EF4-FFF2-40B4-BE49-F238E27FC236}">
                <a16:creationId xmlns:a16="http://schemas.microsoft.com/office/drawing/2014/main" id="{BEF2956C-243D-4E94-B043-B9372FDBC30C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2286000"/>
            <a:ext cx="355600" cy="482600"/>
            <a:chOff x="4992" y="1440"/>
            <a:chExt cx="224" cy="304"/>
          </a:xfrm>
        </p:grpSpPr>
        <p:pic>
          <p:nvPicPr>
            <p:cNvPr id="61456" name="Picture 16">
              <a:extLst>
                <a:ext uri="{FF2B5EF4-FFF2-40B4-BE49-F238E27FC236}">
                  <a16:creationId xmlns:a16="http://schemas.microsoft.com/office/drawing/2014/main" id="{E21CF79F-D64B-4759-8783-1DE321236A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1440"/>
              <a:ext cx="224" cy="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457" name="Picture 17">
              <a:extLst>
                <a:ext uri="{FF2B5EF4-FFF2-40B4-BE49-F238E27FC236}">
                  <a16:creationId xmlns:a16="http://schemas.microsoft.com/office/drawing/2014/main" id="{AA0A3914-7CDF-4AD6-A0A0-3C1CB465B4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1584"/>
              <a:ext cx="200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1449" name="Line 18">
            <a:extLst>
              <a:ext uri="{FF2B5EF4-FFF2-40B4-BE49-F238E27FC236}">
                <a16:creationId xmlns:a16="http://schemas.microsoft.com/office/drawing/2014/main" id="{D810C1B5-1F64-44DF-B841-92C1ABD8DE5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438400"/>
            <a:ext cx="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450" name="Picture 19">
            <a:extLst>
              <a:ext uri="{FF2B5EF4-FFF2-40B4-BE49-F238E27FC236}">
                <a16:creationId xmlns:a16="http://schemas.microsoft.com/office/drawing/2014/main" id="{922C282C-04D2-4A12-A014-8EDFADF08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3810000"/>
            <a:ext cx="3543300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60" name="Picture 20">
            <a:extLst>
              <a:ext uri="{FF2B5EF4-FFF2-40B4-BE49-F238E27FC236}">
                <a16:creationId xmlns:a16="http://schemas.microsoft.com/office/drawing/2014/main" id="{0629521E-AFB5-46BD-BFED-D5221EDA1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86200"/>
            <a:ext cx="3429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21">
            <a:extLst>
              <a:ext uri="{FF2B5EF4-FFF2-40B4-BE49-F238E27FC236}">
                <a16:creationId xmlns:a16="http://schemas.microsoft.com/office/drawing/2014/main" id="{C8AFD1DD-7BBC-44D3-BF98-B54B6686C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10000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61453" name="Rectangle 22">
            <a:extLst>
              <a:ext uri="{FF2B5EF4-FFF2-40B4-BE49-F238E27FC236}">
                <a16:creationId xmlns:a16="http://schemas.microsoft.com/office/drawing/2014/main" id="{67EC2E65-2F9B-49A9-BF45-11378909A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" y="44196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61454" name="Rectangle 23">
            <a:extLst>
              <a:ext uri="{FF2B5EF4-FFF2-40B4-BE49-F238E27FC236}">
                <a16:creationId xmlns:a16="http://schemas.microsoft.com/office/drawing/2014/main" id="{70D2399B-98E6-4D2C-AD3B-36783D010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029200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61455" name="Slide Number Placeholder 1">
            <a:extLst>
              <a:ext uri="{FF2B5EF4-FFF2-40B4-BE49-F238E27FC236}">
                <a16:creationId xmlns:a16="http://schemas.microsoft.com/office/drawing/2014/main" id="{7CC16047-D1C1-447C-A008-A225B8E65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99ABA1BC-9665-4BE7-913A-96AD4FA4D3F4}" type="slidenum">
              <a:rPr lang="en-US" altLang="en-US">
                <a:solidFill>
                  <a:srgbClr val="FEFEFE"/>
                </a:solidFill>
              </a:rPr>
              <a:pPr/>
              <a:t>51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F4E6BB19-B46D-408F-A2C3-F84FF75DEB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57275" y="876300"/>
            <a:ext cx="7024688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Step 6: </a:t>
            </a:r>
            <a:r>
              <a:rPr lang="en-US" altLang="en-US" b="1" i="1">
                <a:latin typeface="Times" panose="02020603050405020304" pitchFamily="18" charset="0"/>
              </a:rPr>
              <a:t>Is there more?</a:t>
            </a:r>
            <a:endParaRPr lang="en-US" altLang="en-US">
              <a:latin typeface="Times" panose="02020603050405020304" pitchFamily="18" charset="0"/>
            </a:endParaRPr>
          </a:p>
        </p:txBody>
      </p:sp>
      <p:grpSp>
        <p:nvGrpSpPr>
          <p:cNvPr id="62467" name="Group 3">
            <a:extLst>
              <a:ext uri="{FF2B5EF4-FFF2-40B4-BE49-F238E27FC236}">
                <a16:creationId xmlns:a16="http://schemas.microsoft.com/office/drawing/2014/main" id="{FD5F6904-1FCD-4457-A615-CF1536EDB6D4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62490" name="Text Box 4">
              <a:extLst>
                <a:ext uri="{FF2B5EF4-FFF2-40B4-BE49-F238E27FC236}">
                  <a16:creationId xmlns:a16="http://schemas.microsoft.com/office/drawing/2014/main" id="{0B1F851A-C8FF-4129-AA0C-5DA12C2F65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62491" name="Text Box 5">
              <a:extLst>
                <a:ext uri="{FF2B5EF4-FFF2-40B4-BE49-F238E27FC236}">
                  <a16:creationId xmlns:a16="http://schemas.microsoft.com/office/drawing/2014/main" id="{37F993EF-DE4B-4A24-841A-20C71347CA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62492" name="Group 6">
              <a:extLst>
                <a:ext uri="{FF2B5EF4-FFF2-40B4-BE49-F238E27FC236}">
                  <a16:creationId xmlns:a16="http://schemas.microsoft.com/office/drawing/2014/main" id="{F8159236-FDF8-496C-8569-95ED075FFA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62493" name="Line 7">
                <a:extLst>
                  <a:ext uri="{FF2B5EF4-FFF2-40B4-BE49-F238E27FC236}">
                    <a16:creationId xmlns:a16="http://schemas.microsoft.com/office/drawing/2014/main" id="{92F45922-4804-4C8F-A97B-C717A4BF9C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4" name="Line 8">
                <a:extLst>
                  <a:ext uri="{FF2B5EF4-FFF2-40B4-BE49-F238E27FC236}">
                    <a16:creationId xmlns:a16="http://schemas.microsoft.com/office/drawing/2014/main" id="{FEBF6A56-A636-472E-8D09-F101B3CC87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8073" name="Oval 9">
            <a:extLst>
              <a:ext uri="{FF2B5EF4-FFF2-40B4-BE49-F238E27FC236}">
                <a16:creationId xmlns:a16="http://schemas.microsoft.com/office/drawing/2014/main" id="{D45BE377-2770-4B4B-811F-FFD3D6229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438400"/>
            <a:ext cx="2590800" cy="6096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88074" name="Group 10">
            <a:extLst>
              <a:ext uri="{FF2B5EF4-FFF2-40B4-BE49-F238E27FC236}">
                <a16:creationId xmlns:a16="http://schemas.microsoft.com/office/drawing/2014/main" id="{314447AD-C8F1-4DA3-8346-8F00C6964D9A}"/>
              </a:ext>
            </a:extLst>
          </p:cNvPr>
          <p:cNvGrpSpPr>
            <a:grpSpLocks/>
          </p:cNvGrpSpPr>
          <p:nvPr/>
        </p:nvGrpSpPr>
        <p:grpSpPr bwMode="auto">
          <a:xfrm>
            <a:off x="1790700" y="2743200"/>
            <a:ext cx="2628900" cy="3581400"/>
            <a:chOff x="1128" y="1728"/>
            <a:chExt cx="1656" cy="2256"/>
          </a:xfrm>
        </p:grpSpPr>
        <p:sp>
          <p:nvSpPr>
            <p:cNvPr id="62488" name="Oval 11">
              <a:extLst>
                <a:ext uri="{FF2B5EF4-FFF2-40B4-BE49-F238E27FC236}">
                  <a16:creationId xmlns:a16="http://schemas.microsoft.com/office/drawing/2014/main" id="{16D60C3A-A7C6-4892-B0AE-653671B6F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600"/>
              <a:ext cx="1632" cy="384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62489" name="AutoShape 12">
              <a:extLst>
                <a:ext uri="{FF2B5EF4-FFF2-40B4-BE49-F238E27FC236}">
                  <a16:creationId xmlns:a16="http://schemas.microsoft.com/office/drawing/2014/main" id="{79BCDF61-2200-43C1-A8A6-9D0C62FA2CE6}"/>
                </a:ext>
              </a:extLst>
            </p:cNvPr>
            <p:cNvCxnSpPr>
              <a:cxnSpLocks noChangeShapeType="1"/>
              <a:stCxn id="88073" idx="2"/>
              <a:endCxn id="62488" idx="2"/>
            </p:cNvCxnSpPr>
            <p:nvPr/>
          </p:nvCxnSpPr>
          <p:spPr bwMode="auto">
            <a:xfrm rot="10800000" flipH="1" flipV="1">
              <a:off x="1128" y="1728"/>
              <a:ext cx="1" cy="2064"/>
            </a:xfrm>
            <a:prstGeom prst="curvedConnector3">
              <a:avLst>
                <a:gd name="adj1" fmla="val -33100000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62470" name="Picture 13">
            <a:extLst>
              <a:ext uri="{FF2B5EF4-FFF2-40B4-BE49-F238E27FC236}">
                <a16:creationId xmlns:a16="http://schemas.microsoft.com/office/drawing/2014/main" id="{55D2714F-4A76-4259-8A64-0A12EFBDC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1447800"/>
            <a:ext cx="283210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471" name="Picture 14">
            <a:extLst>
              <a:ext uri="{FF2B5EF4-FFF2-40B4-BE49-F238E27FC236}">
                <a16:creationId xmlns:a16="http://schemas.microsoft.com/office/drawing/2014/main" id="{67B5D3E5-8B23-4B68-B769-83C42879F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63700"/>
            <a:ext cx="35687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2472" name="Group 15">
            <a:extLst>
              <a:ext uri="{FF2B5EF4-FFF2-40B4-BE49-F238E27FC236}">
                <a16:creationId xmlns:a16="http://schemas.microsoft.com/office/drawing/2014/main" id="{B88EB41C-14B6-4722-BA0E-A060C34D5985}"/>
              </a:ext>
            </a:extLst>
          </p:cNvPr>
          <p:cNvGrpSpPr>
            <a:grpSpLocks/>
          </p:cNvGrpSpPr>
          <p:nvPr/>
        </p:nvGrpSpPr>
        <p:grpSpPr bwMode="auto">
          <a:xfrm>
            <a:off x="6985000" y="2286000"/>
            <a:ext cx="330200" cy="457200"/>
            <a:chOff x="4400" y="1440"/>
            <a:chExt cx="208" cy="288"/>
          </a:xfrm>
        </p:grpSpPr>
        <p:pic>
          <p:nvPicPr>
            <p:cNvPr id="62486" name="Picture 16">
              <a:extLst>
                <a:ext uri="{FF2B5EF4-FFF2-40B4-BE49-F238E27FC236}">
                  <a16:creationId xmlns:a16="http://schemas.microsoft.com/office/drawing/2014/main" id="{37ED795A-7545-45FF-8989-F1461FDC56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0" y="1440"/>
              <a:ext cx="168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2487" name="Picture 17">
              <a:extLst>
                <a:ext uri="{FF2B5EF4-FFF2-40B4-BE49-F238E27FC236}">
                  <a16:creationId xmlns:a16="http://schemas.microsoft.com/office/drawing/2014/main" id="{42F9D235-661B-453F-ABC9-319709B572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0" y="1584"/>
              <a:ext cx="160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2473" name="Group 18">
            <a:extLst>
              <a:ext uri="{FF2B5EF4-FFF2-40B4-BE49-F238E27FC236}">
                <a16:creationId xmlns:a16="http://schemas.microsoft.com/office/drawing/2014/main" id="{35375C9C-1507-47BE-9E84-8BFDFE4F79B0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2286000"/>
            <a:ext cx="355600" cy="482600"/>
            <a:chOff x="4992" y="1440"/>
            <a:chExt cx="224" cy="304"/>
          </a:xfrm>
        </p:grpSpPr>
        <p:pic>
          <p:nvPicPr>
            <p:cNvPr id="62484" name="Picture 19">
              <a:extLst>
                <a:ext uri="{FF2B5EF4-FFF2-40B4-BE49-F238E27FC236}">
                  <a16:creationId xmlns:a16="http://schemas.microsoft.com/office/drawing/2014/main" id="{E634EE8D-E626-4990-B3EC-07864C3151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1440"/>
              <a:ext cx="224" cy="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2485" name="Picture 20">
              <a:extLst>
                <a:ext uri="{FF2B5EF4-FFF2-40B4-BE49-F238E27FC236}">
                  <a16:creationId xmlns:a16="http://schemas.microsoft.com/office/drawing/2014/main" id="{22DA3C2F-6E84-44AD-913F-3FC01EC844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1584"/>
              <a:ext cx="200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2474" name="Line 21">
            <a:extLst>
              <a:ext uri="{FF2B5EF4-FFF2-40B4-BE49-F238E27FC236}">
                <a16:creationId xmlns:a16="http://schemas.microsoft.com/office/drawing/2014/main" id="{B069B2DA-85A7-49F1-ADDA-B2268348824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438400"/>
            <a:ext cx="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2475" name="Picture 22">
            <a:extLst>
              <a:ext uri="{FF2B5EF4-FFF2-40B4-BE49-F238E27FC236}">
                <a16:creationId xmlns:a16="http://schemas.microsoft.com/office/drawing/2014/main" id="{66B1A81F-6882-4B9C-B6CB-1D647ADED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3810000"/>
            <a:ext cx="3543300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087" name="Picture 23">
            <a:extLst>
              <a:ext uri="{FF2B5EF4-FFF2-40B4-BE49-F238E27FC236}">
                <a16:creationId xmlns:a16="http://schemas.microsoft.com/office/drawing/2014/main" id="{DCDA1878-E377-49BC-B45C-A274B7BBF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638800"/>
            <a:ext cx="29718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477" name="Picture 24">
            <a:extLst>
              <a:ext uri="{FF2B5EF4-FFF2-40B4-BE49-F238E27FC236}">
                <a16:creationId xmlns:a16="http://schemas.microsoft.com/office/drawing/2014/main" id="{D517317A-099C-4DB1-B4AE-0D483D73C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86200"/>
            <a:ext cx="3429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089" name="Picture 25">
            <a:extLst>
              <a:ext uri="{FF2B5EF4-FFF2-40B4-BE49-F238E27FC236}">
                <a16:creationId xmlns:a16="http://schemas.microsoft.com/office/drawing/2014/main" id="{371D6926-01CC-4DE9-81B3-E2A6BE447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562600"/>
            <a:ext cx="26035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8090" name="AutoShape 26">
            <a:extLst>
              <a:ext uri="{FF2B5EF4-FFF2-40B4-BE49-F238E27FC236}">
                <a16:creationId xmlns:a16="http://schemas.microsoft.com/office/drawing/2014/main" id="{8E5C51EC-FC9D-441E-99DF-6A5603E5E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609600"/>
            <a:ext cx="4648200" cy="2057400"/>
          </a:xfrm>
          <a:prstGeom prst="cloudCallout">
            <a:avLst>
              <a:gd name="adj1" fmla="val -41255"/>
              <a:gd name="adj2" fmla="val 5169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tx2"/>
                </a:solidFill>
                <a:latin typeface="Times" panose="02020603050405020304" pitchFamily="18" charset="0"/>
              </a:rPr>
              <a:t>The “Prove” Statement</a:t>
            </a:r>
          </a:p>
          <a:p>
            <a:pPr algn="ctr"/>
            <a:r>
              <a:rPr lang="en-US" altLang="en-US" sz="2400" b="1">
                <a:solidFill>
                  <a:schemeClr val="tx2"/>
                </a:solidFill>
                <a:latin typeface="Times" panose="02020603050405020304" pitchFamily="18" charset="0"/>
              </a:rPr>
              <a:t>is always last !</a:t>
            </a:r>
          </a:p>
        </p:txBody>
      </p:sp>
      <p:sp>
        <p:nvSpPr>
          <p:cNvPr id="62480" name="Rectangle 27">
            <a:extLst>
              <a:ext uri="{FF2B5EF4-FFF2-40B4-BE49-F238E27FC236}">
                <a16:creationId xmlns:a16="http://schemas.microsoft.com/office/drawing/2014/main" id="{10081824-8C05-48A9-8F2B-A54083397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10000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62481" name="Rectangle 28">
            <a:extLst>
              <a:ext uri="{FF2B5EF4-FFF2-40B4-BE49-F238E27FC236}">
                <a16:creationId xmlns:a16="http://schemas.microsoft.com/office/drawing/2014/main" id="{5136A7D7-9320-4149-9C1C-4A2F9EF09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" y="44196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62482" name="Rectangle 29">
            <a:extLst>
              <a:ext uri="{FF2B5EF4-FFF2-40B4-BE49-F238E27FC236}">
                <a16:creationId xmlns:a16="http://schemas.microsoft.com/office/drawing/2014/main" id="{E5785D91-A481-49FA-A415-431B51B00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029200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62483" name="Slide Number Placeholder 1">
            <a:extLst>
              <a:ext uri="{FF2B5EF4-FFF2-40B4-BE49-F238E27FC236}">
                <a16:creationId xmlns:a16="http://schemas.microsoft.com/office/drawing/2014/main" id="{589763FC-27A3-4C04-B907-C52EC461F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23A7A4D9-108D-4120-9F64-759A3908515E}" type="slidenum">
              <a:rPr lang="en-US" altLang="en-US">
                <a:solidFill>
                  <a:srgbClr val="FEFEFE"/>
                </a:solidFill>
              </a:rPr>
              <a:pPr/>
              <a:t>52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3" grpId="0" animBg="1"/>
      <p:bldP spid="88090" grpId="0" animBg="1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67B0F881-F014-4BF1-8025-3A2923EE83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4648200" cy="1600200"/>
          </a:xfrm>
        </p:spPr>
        <p:txBody>
          <a:bodyPr/>
          <a:lstStyle/>
          <a:p>
            <a:pPr eaLnBrk="1" hangingPunct="1"/>
            <a:r>
              <a:rPr lang="en-US" altLang="en-US"/>
              <a:t>Choose a Problem.</a:t>
            </a:r>
          </a:p>
        </p:txBody>
      </p:sp>
      <p:sp>
        <p:nvSpPr>
          <p:cNvPr id="63491" name="Text Box 3">
            <a:extLst>
              <a:ext uri="{FF2B5EF4-FFF2-40B4-BE49-F238E27FC236}">
                <a16:creationId xmlns:a16="http://schemas.microsoft.com/office/drawing/2014/main" id="{D05E1984-5EA1-4F67-BF9F-4EF07CB96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975" y="1966913"/>
            <a:ext cx="2181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  <a:hlinkClick r:id="rId3" action="ppaction://hlinksldjump"/>
              </a:rPr>
              <a:t>Problem #1</a:t>
            </a:r>
          </a:p>
        </p:txBody>
      </p:sp>
      <p:sp>
        <p:nvSpPr>
          <p:cNvPr id="63492" name="Text Box 4">
            <a:extLst>
              <a:ext uri="{FF2B5EF4-FFF2-40B4-BE49-F238E27FC236}">
                <a16:creationId xmlns:a16="http://schemas.microsoft.com/office/drawing/2014/main" id="{70334F61-D697-469F-9CDB-CFB41F976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567113"/>
            <a:ext cx="2181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  <a:hlinkClick r:id="rId4" action="ppaction://hlinksldjump"/>
              </a:rPr>
              <a:t>Problem #2</a:t>
            </a:r>
          </a:p>
        </p:txBody>
      </p:sp>
      <p:sp>
        <p:nvSpPr>
          <p:cNvPr id="63493" name="Text Box 5">
            <a:extLst>
              <a:ext uri="{FF2B5EF4-FFF2-40B4-BE49-F238E27FC236}">
                <a16:creationId xmlns:a16="http://schemas.microsoft.com/office/drawing/2014/main" id="{C1C9EC77-3ED0-4551-B96D-E6E9A63A2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091113"/>
            <a:ext cx="2181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  <a:hlinkClick r:id="rId5" action="ppaction://hlinksldjump"/>
              </a:rPr>
              <a:t>Problem #3</a:t>
            </a:r>
          </a:p>
        </p:txBody>
      </p:sp>
      <p:sp>
        <p:nvSpPr>
          <p:cNvPr id="63494" name="Text Box 6">
            <a:extLst>
              <a:ext uri="{FF2B5EF4-FFF2-40B4-BE49-F238E27FC236}">
                <a16:creationId xmlns:a16="http://schemas.microsoft.com/office/drawing/2014/main" id="{D060FD93-1746-4DDF-9C4C-C44901448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838200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>
                <a:latin typeface="Times" panose="02020603050405020304" pitchFamily="18" charset="0"/>
                <a:hlinkClick r:id="rId6" action="ppaction://hlinksldjump"/>
              </a:rPr>
              <a:t>End Slide Show</a:t>
            </a:r>
          </a:p>
        </p:txBody>
      </p:sp>
      <p:grpSp>
        <p:nvGrpSpPr>
          <p:cNvPr id="89095" name="Group 7">
            <a:extLst>
              <a:ext uri="{FF2B5EF4-FFF2-40B4-BE49-F238E27FC236}">
                <a16:creationId xmlns:a16="http://schemas.microsoft.com/office/drawing/2014/main" id="{BBD2F3D3-610D-4A9A-8FFE-8C1A745C07B3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1646238"/>
            <a:ext cx="2514600" cy="4903787"/>
            <a:chOff x="3120" y="1037"/>
            <a:chExt cx="1584" cy="3089"/>
          </a:xfrm>
        </p:grpSpPr>
        <p:pic>
          <p:nvPicPr>
            <p:cNvPr id="63500" name="Picture 8">
              <a:extLst>
                <a:ext uri="{FF2B5EF4-FFF2-40B4-BE49-F238E27FC236}">
                  <a16:creationId xmlns:a16="http://schemas.microsoft.com/office/drawing/2014/main" id="{ECFFE8AF-C27D-43DC-BDE2-9B29BCDF1C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2" y="1037"/>
              <a:ext cx="1512" cy="9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3501" name="Picture 9">
              <a:extLst>
                <a:ext uri="{FF2B5EF4-FFF2-40B4-BE49-F238E27FC236}">
                  <a16:creationId xmlns:a16="http://schemas.microsoft.com/office/drawing/2014/main" id="{BAA09BF0-8391-4020-B65D-BF81091E90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068"/>
              <a:ext cx="1440" cy="9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3502" name="Picture 10">
              <a:extLst>
                <a:ext uri="{FF2B5EF4-FFF2-40B4-BE49-F238E27FC236}">
                  <a16:creationId xmlns:a16="http://schemas.microsoft.com/office/drawing/2014/main" id="{D0E06AAB-EAA2-4219-B895-FE74773A85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2928"/>
              <a:ext cx="1488" cy="1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3496" name="Text Box 11">
            <a:extLst>
              <a:ext uri="{FF2B5EF4-FFF2-40B4-BE49-F238E27FC236}">
                <a16:creationId xmlns:a16="http://schemas.microsoft.com/office/drawing/2014/main" id="{538A78A8-065D-478A-9793-2EBB3B352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544763"/>
            <a:ext cx="860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</a:rPr>
              <a:t>SSS</a:t>
            </a:r>
          </a:p>
        </p:txBody>
      </p:sp>
      <p:sp>
        <p:nvSpPr>
          <p:cNvPr id="63497" name="Text Box 12">
            <a:extLst>
              <a:ext uri="{FF2B5EF4-FFF2-40B4-BE49-F238E27FC236}">
                <a16:creationId xmlns:a16="http://schemas.microsoft.com/office/drawing/2014/main" id="{621DF190-1ED6-469D-9DE4-01445AB21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38600"/>
            <a:ext cx="928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</a:rPr>
              <a:t>SAS</a:t>
            </a:r>
          </a:p>
        </p:txBody>
      </p:sp>
      <p:sp>
        <p:nvSpPr>
          <p:cNvPr id="63498" name="Text Box 13">
            <a:extLst>
              <a:ext uri="{FF2B5EF4-FFF2-40B4-BE49-F238E27FC236}">
                <a16:creationId xmlns:a16="http://schemas.microsoft.com/office/drawing/2014/main" id="{1F8EA388-F858-40B0-8226-0E15B27CC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56260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</a:rPr>
              <a:t>ASA</a:t>
            </a:r>
          </a:p>
        </p:txBody>
      </p:sp>
      <p:sp>
        <p:nvSpPr>
          <p:cNvPr id="63499" name="Slide Number Placeholder 1">
            <a:extLst>
              <a:ext uri="{FF2B5EF4-FFF2-40B4-BE49-F238E27FC236}">
                <a16:creationId xmlns:a16="http://schemas.microsoft.com/office/drawing/2014/main" id="{C5549E8E-0234-4FA5-8B5D-2EF25F09A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6BDC6B76-92C3-4DB8-ADEC-705C7BBF1E79}" type="slidenum">
              <a:rPr lang="en-US" altLang="en-US">
                <a:solidFill>
                  <a:srgbClr val="FEFEFE"/>
                </a:solidFill>
              </a:rPr>
              <a:pPr/>
              <a:t>53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C95262C5-4F7D-4BDC-8693-B53F2218FD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4648200" cy="1600200"/>
          </a:xfrm>
        </p:spPr>
        <p:txBody>
          <a:bodyPr/>
          <a:lstStyle/>
          <a:p>
            <a:pPr eaLnBrk="1" hangingPunct="1"/>
            <a:r>
              <a:rPr lang="en-US" altLang="en-US"/>
              <a:t>Choose a Problem.</a:t>
            </a:r>
          </a:p>
        </p:txBody>
      </p:sp>
      <p:sp>
        <p:nvSpPr>
          <p:cNvPr id="65539" name="Text Box 3">
            <a:extLst>
              <a:ext uri="{FF2B5EF4-FFF2-40B4-BE49-F238E27FC236}">
                <a16:creationId xmlns:a16="http://schemas.microsoft.com/office/drawing/2014/main" id="{B631D05C-93F8-47DF-B15E-F787D5E60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975" y="1966913"/>
            <a:ext cx="2193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  <a:hlinkClick r:id="rId2" action="ppaction://hlinksldjump"/>
              </a:rPr>
              <a:t>Problem #4</a:t>
            </a:r>
            <a:endParaRPr lang="en-US" altLang="en-US" sz="3200" b="1">
              <a:latin typeface="Times" panose="02020603050405020304" pitchFamily="18" charset="0"/>
              <a:hlinkClick r:id="rId3" action="ppaction://hlinksldjump"/>
            </a:endParaRPr>
          </a:p>
        </p:txBody>
      </p:sp>
      <p:sp>
        <p:nvSpPr>
          <p:cNvPr id="65540" name="Text Box 4">
            <a:extLst>
              <a:ext uri="{FF2B5EF4-FFF2-40B4-BE49-F238E27FC236}">
                <a16:creationId xmlns:a16="http://schemas.microsoft.com/office/drawing/2014/main" id="{D2A1C9ED-DB48-469E-A295-071834781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975" y="4487863"/>
            <a:ext cx="2193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  <a:hlinkClick r:id="rId4" action="ppaction://hlinksldjump"/>
              </a:rPr>
              <a:t>Problem #5</a:t>
            </a:r>
            <a:endParaRPr lang="en-US" altLang="en-US" sz="3200" b="1">
              <a:latin typeface="Times" panose="02020603050405020304" pitchFamily="18" charset="0"/>
              <a:hlinkClick r:id="rId5" action="ppaction://hlinksldjump"/>
            </a:endParaRPr>
          </a:p>
        </p:txBody>
      </p:sp>
      <p:sp>
        <p:nvSpPr>
          <p:cNvPr id="65541" name="Text Box 6">
            <a:extLst>
              <a:ext uri="{FF2B5EF4-FFF2-40B4-BE49-F238E27FC236}">
                <a16:creationId xmlns:a16="http://schemas.microsoft.com/office/drawing/2014/main" id="{93A7DAEE-43A1-4B3A-86BD-01EA12C9E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838200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>
                <a:latin typeface="Times" panose="02020603050405020304" pitchFamily="18" charset="0"/>
                <a:hlinkClick r:id="rId6" action="ppaction://hlinksldjump"/>
              </a:rPr>
              <a:t>End Slide Show</a:t>
            </a:r>
          </a:p>
        </p:txBody>
      </p:sp>
      <p:sp>
        <p:nvSpPr>
          <p:cNvPr id="65542" name="Text Box 11">
            <a:extLst>
              <a:ext uri="{FF2B5EF4-FFF2-40B4-BE49-F238E27FC236}">
                <a16:creationId xmlns:a16="http://schemas.microsoft.com/office/drawing/2014/main" id="{6B880C50-DD41-42D4-AF7D-C214F3963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544763"/>
            <a:ext cx="10048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</a:rPr>
              <a:t>AAS</a:t>
            </a:r>
          </a:p>
        </p:txBody>
      </p:sp>
      <p:sp>
        <p:nvSpPr>
          <p:cNvPr id="65543" name="Text Box 12">
            <a:extLst>
              <a:ext uri="{FF2B5EF4-FFF2-40B4-BE49-F238E27FC236}">
                <a16:creationId xmlns:a16="http://schemas.microsoft.com/office/drawing/2014/main" id="{1DEC2D66-FD2F-45E8-9886-A6A080C3E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4959350"/>
            <a:ext cx="7778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</a:rPr>
              <a:t>HL</a:t>
            </a:r>
          </a:p>
        </p:txBody>
      </p:sp>
      <p:pic>
        <p:nvPicPr>
          <p:cNvPr id="65544" name="Picture 66">
            <a:extLst>
              <a:ext uri="{FF2B5EF4-FFF2-40B4-BE49-F238E27FC236}">
                <a16:creationId xmlns:a16="http://schemas.microsoft.com/office/drawing/2014/main" id="{34DD89E6-E34F-4A52-BB0E-AA33E365B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97013"/>
            <a:ext cx="31750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545" name="Picture 49">
            <a:extLst>
              <a:ext uri="{FF2B5EF4-FFF2-40B4-BE49-F238E27FC236}">
                <a16:creationId xmlns:a16="http://schemas.microsoft.com/office/drawing/2014/main" id="{B3407C57-E2A7-4835-AC4C-7D9F89420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200" y="3641725"/>
            <a:ext cx="342900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6" name="Slide Number Placeholder 1">
            <a:extLst>
              <a:ext uri="{FF2B5EF4-FFF2-40B4-BE49-F238E27FC236}">
                <a16:creationId xmlns:a16="http://schemas.microsoft.com/office/drawing/2014/main" id="{7EEE56A7-9C34-4123-883D-4FA63115F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7B12E1FA-2D48-4494-B4AE-D5006948B47D}" type="slidenum">
              <a:rPr lang="en-US" altLang="en-US">
                <a:solidFill>
                  <a:srgbClr val="FEFEFE"/>
                </a:solidFill>
              </a:rPr>
              <a:pPr/>
              <a:t>54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>
            <a:extLst>
              <a:ext uri="{FF2B5EF4-FFF2-40B4-BE49-F238E27FC236}">
                <a16:creationId xmlns:a16="http://schemas.microsoft.com/office/drawing/2014/main" id="{5DC9C8FB-E560-457A-8FD3-6004EA74A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0038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 i="1"/>
              <a:t>Problem #4</a:t>
            </a:r>
          </a:p>
        </p:txBody>
      </p:sp>
      <p:graphicFrame>
        <p:nvGraphicFramePr>
          <p:cNvPr id="47181" name="Group 77">
            <a:extLst>
              <a:ext uri="{FF2B5EF4-FFF2-40B4-BE49-F238E27FC236}">
                <a16:creationId xmlns:a16="http://schemas.microsoft.com/office/drawing/2014/main" id="{760A6F69-5CBF-4189-B442-E2F5B8161654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3733800" y="3581400"/>
          <a:ext cx="5029200" cy="2668588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Statements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Reasons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7161" name="Text Box 57">
            <a:extLst>
              <a:ext uri="{FF2B5EF4-FFF2-40B4-BE49-F238E27FC236}">
                <a16:creationId xmlns:a16="http://schemas.microsoft.com/office/drawing/2014/main" id="{3DE8D164-C9E3-4D9B-8BE5-C40058E9D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0288" y="690563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33CC33"/>
                </a:solidFill>
                <a:latin typeface="Times New Roman" panose="02020603050405020304" pitchFamily="18" charset="0"/>
              </a:rPr>
              <a:t>AAS</a:t>
            </a:r>
          </a:p>
        </p:txBody>
      </p:sp>
      <p:sp>
        <p:nvSpPr>
          <p:cNvPr id="66584" name="Text Box 59">
            <a:extLst>
              <a:ext uri="{FF2B5EF4-FFF2-40B4-BE49-F238E27FC236}">
                <a16:creationId xmlns:a16="http://schemas.microsoft.com/office/drawing/2014/main" id="{E08575C6-EF92-44A4-ABA9-2795DD68F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9812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7164" name="Text Box 60">
            <a:extLst>
              <a:ext uri="{FF2B5EF4-FFF2-40B4-BE49-F238E27FC236}">
                <a16:creationId xmlns:a16="http://schemas.microsoft.com/office/drawing/2014/main" id="{F4C1CEE4-71D7-4A54-A557-7DD6A5A4B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962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Given</a:t>
            </a:r>
          </a:p>
        </p:txBody>
      </p:sp>
      <p:sp>
        <p:nvSpPr>
          <p:cNvPr id="47165" name="Text Box 61">
            <a:extLst>
              <a:ext uri="{FF2B5EF4-FFF2-40B4-BE49-F238E27FC236}">
                <a16:creationId xmlns:a16="http://schemas.microsoft.com/office/drawing/2014/main" id="{B5DBA712-F349-4818-BAD3-61AEADEDC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105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Given</a:t>
            </a:r>
          </a:p>
        </p:txBody>
      </p:sp>
      <p:sp>
        <p:nvSpPr>
          <p:cNvPr id="47166" name="Text Box 62">
            <a:extLst>
              <a:ext uri="{FF2B5EF4-FFF2-40B4-BE49-F238E27FC236}">
                <a16:creationId xmlns:a16="http://schemas.microsoft.com/office/drawing/2014/main" id="{6D752E51-BD12-417F-B0B6-BA4A6689D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572000"/>
            <a:ext cx="236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Vertical Angles Thm</a:t>
            </a:r>
          </a:p>
        </p:txBody>
      </p:sp>
      <p:sp>
        <p:nvSpPr>
          <p:cNvPr id="47167" name="Text Box 63">
            <a:extLst>
              <a:ext uri="{FF2B5EF4-FFF2-40B4-BE49-F238E27FC236}">
                <a16:creationId xmlns:a16="http://schemas.microsoft.com/office/drawing/2014/main" id="{8CEDFE66-5981-425F-9E14-C72FB599B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7912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AAS Postulate</a:t>
            </a:r>
          </a:p>
        </p:txBody>
      </p:sp>
      <p:pic>
        <p:nvPicPr>
          <p:cNvPr id="66589" name="Picture 65">
            <a:extLst>
              <a:ext uri="{FF2B5EF4-FFF2-40B4-BE49-F238E27FC236}">
                <a16:creationId xmlns:a16="http://schemas.microsoft.com/office/drawing/2014/main" id="{787166CD-F72E-426F-9B88-41CD205B5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52563"/>
            <a:ext cx="3429000" cy="142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590" name="Picture 66">
            <a:extLst>
              <a:ext uri="{FF2B5EF4-FFF2-40B4-BE49-F238E27FC236}">
                <a16:creationId xmlns:a16="http://schemas.microsoft.com/office/drawing/2014/main" id="{30BBF589-0AA3-4CA7-8137-8F61E0925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31900"/>
            <a:ext cx="31750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7171" name="Group 67">
            <a:extLst>
              <a:ext uri="{FF2B5EF4-FFF2-40B4-BE49-F238E27FC236}">
                <a16:creationId xmlns:a16="http://schemas.microsoft.com/office/drawing/2014/main" id="{E076646F-021B-4A4A-A84A-3A00F1405369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2451100"/>
            <a:ext cx="1143000" cy="228600"/>
            <a:chOff x="4224" y="1680"/>
            <a:chExt cx="720" cy="144"/>
          </a:xfrm>
        </p:grpSpPr>
        <p:sp>
          <p:nvSpPr>
            <p:cNvPr id="66603" name="Line 68">
              <a:extLst>
                <a:ext uri="{FF2B5EF4-FFF2-40B4-BE49-F238E27FC236}">
                  <a16:creationId xmlns:a16="http://schemas.microsoft.com/office/drawing/2014/main" id="{5DA5AD11-8FA3-40A9-8A71-3B5B627D76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1680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4" name="Line 69">
              <a:extLst>
                <a:ext uri="{FF2B5EF4-FFF2-40B4-BE49-F238E27FC236}">
                  <a16:creationId xmlns:a16="http://schemas.microsoft.com/office/drawing/2014/main" id="{F31E931F-59D6-4B07-B433-796A9EF2942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456309">
              <a:off x="4896" y="1680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174" name="Group 70">
            <a:extLst>
              <a:ext uri="{FF2B5EF4-FFF2-40B4-BE49-F238E27FC236}">
                <a16:creationId xmlns:a16="http://schemas.microsoft.com/office/drawing/2014/main" id="{030F5802-CBB8-42A1-A9FA-A5FF13493E1F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1917700"/>
            <a:ext cx="2133600" cy="304800"/>
            <a:chOff x="3920" y="1392"/>
            <a:chExt cx="1328" cy="144"/>
          </a:xfrm>
        </p:grpSpPr>
        <p:pic>
          <p:nvPicPr>
            <p:cNvPr id="66601" name="Picture 71">
              <a:extLst>
                <a:ext uri="{FF2B5EF4-FFF2-40B4-BE49-F238E27FC236}">
                  <a16:creationId xmlns:a16="http://schemas.microsoft.com/office/drawing/2014/main" id="{CDE4E169-31D3-41B3-90D2-846EFA7FE2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6" y="1408"/>
              <a:ext cx="112" cy="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6602" name="Picture 72">
              <a:extLst>
                <a:ext uri="{FF2B5EF4-FFF2-40B4-BE49-F238E27FC236}">
                  <a16:creationId xmlns:a16="http://schemas.microsoft.com/office/drawing/2014/main" id="{3F362E18-4D18-4E46-825C-2B46FD5E77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0" y="1392"/>
              <a:ext cx="112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7177" name="Group 73">
            <a:extLst>
              <a:ext uri="{FF2B5EF4-FFF2-40B4-BE49-F238E27FC236}">
                <a16:creationId xmlns:a16="http://schemas.microsoft.com/office/drawing/2014/main" id="{9EA4C848-41AA-4AD3-8056-EAB034017C30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2222500"/>
            <a:ext cx="1066800" cy="292100"/>
            <a:chOff x="4272" y="1544"/>
            <a:chExt cx="672" cy="184"/>
          </a:xfrm>
        </p:grpSpPr>
        <p:pic>
          <p:nvPicPr>
            <p:cNvPr id="66599" name="Picture 74">
              <a:extLst>
                <a:ext uri="{FF2B5EF4-FFF2-40B4-BE49-F238E27FC236}">
                  <a16:creationId xmlns:a16="http://schemas.microsoft.com/office/drawing/2014/main" id="{E13404F3-EED6-44BC-BA19-5242DC0E4A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2" y="1544"/>
              <a:ext cx="232" cy="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6600" name="Picture 75">
              <a:extLst>
                <a:ext uri="{FF2B5EF4-FFF2-40B4-BE49-F238E27FC236}">
                  <a16:creationId xmlns:a16="http://schemas.microsoft.com/office/drawing/2014/main" id="{3B08BD75-5EAF-4148-8C2B-05E90D6162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1544"/>
              <a:ext cx="224" cy="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7183" name="Picture 79">
            <a:extLst>
              <a:ext uri="{FF2B5EF4-FFF2-40B4-BE49-F238E27FC236}">
                <a16:creationId xmlns:a16="http://schemas.microsoft.com/office/drawing/2014/main" id="{920A632B-D370-4112-B274-885C0904A3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638800"/>
            <a:ext cx="27432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802" name="Picture 2">
            <a:extLst>
              <a:ext uri="{FF2B5EF4-FFF2-40B4-BE49-F238E27FC236}">
                <a16:creationId xmlns:a16="http://schemas.microsoft.com/office/drawing/2014/main" id="{5732C6A0-D492-4AAD-B6EC-7158357EC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925" y="4122738"/>
            <a:ext cx="21336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803" name="Picture 3">
            <a:extLst>
              <a:ext uri="{FF2B5EF4-FFF2-40B4-BE49-F238E27FC236}">
                <a16:creationId xmlns:a16="http://schemas.microsoft.com/office/drawing/2014/main" id="{0F28294E-F261-4E17-A5F9-C192F5784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925" y="4678363"/>
            <a:ext cx="2743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804" name="Picture 4">
            <a:extLst>
              <a:ext uri="{FF2B5EF4-FFF2-40B4-BE49-F238E27FC236}">
                <a16:creationId xmlns:a16="http://schemas.microsoft.com/office/drawing/2014/main" id="{81303B81-C7A1-4446-BBF6-7E1328E59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114925"/>
            <a:ext cx="2057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598" name="Slide Number Placeholder 1">
            <a:extLst>
              <a:ext uri="{FF2B5EF4-FFF2-40B4-BE49-F238E27FC236}">
                <a16:creationId xmlns:a16="http://schemas.microsoft.com/office/drawing/2014/main" id="{86730FF7-1253-4040-955A-E1527A3C6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50B7B914-FDF9-432F-A48B-4C4CB908F4A2}" type="slidenum">
              <a:rPr lang="en-US" altLang="en-US">
                <a:solidFill>
                  <a:srgbClr val="FEFEFE"/>
                </a:solidFill>
              </a:rPr>
              <a:pPr/>
              <a:t>55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61" grpId="0"/>
      <p:bldP spid="47164" grpId="0"/>
      <p:bldP spid="47165" grpId="0"/>
      <p:bldP spid="47166" grpId="0"/>
      <p:bldP spid="47167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FFB5782A-20E9-4F45-9084-52DAD7F294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4648200" cy="1600200"/>
          </a:xfrm>
        </p:spPr>
        <p:txBody>
          <a:bodyPr/>
          <a:lstStyle/>
          <a:p>
            <a:pPr eaLnBrk="1" hangingPunct="1"/>
            <a:r>
              <a:rPr lang="en-US" altLang="en-US"/>
              <a:t>Choose a Problem.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D2EFFF83-4A7A-4303-ACEF-9E60AC422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975" y="1966913"/>
            <a:ext cx="2193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  <a:hlinkClick r:id="rId2" action="ppaction://hlinksldjump"/>
              </a:rPr>
              <a:t>Problem #4</a:t>
            </a:r>
            <a:endParaRPr lang="en-US" altLang="en-US" sz="3200" b="1">
              <a:latin typeface="Times" panose="02020603050405020304" pitchFamily="18" charset="0"/>
              <a:hlinkClick r:id="rId3" action="ppaction://hlinksldjump"/>
            </a:endParaRPr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7686C7AD-E939-4697-879C-5A25FD64D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975" y="4487863"/>
            <a:ext cx="2193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  <a:hlinkClick r:id="rId4" action="ppaction://hlinksldjump"/>
              </a:rPr>
              <a:t>Problem #5</a:t>
            </a:r>
            <a:endParaRPr lang="en-US" altLang="en-US" sz="3200" b="1">
              <a:latin typeface="Times" panose="02020603050405020304" pitchFamily="18" charset="0"/>
              <a:hlinkClick r:id="rId5" action="ppaction://hlinksldjump"/>
            </a:endParaRPr>
          </a:p>
        </p:txBody>
      </p:sp>
      <p:sp>
        <p:nvSpPr>
          <p:cNvPr id="67589" name="Text Box 6">
            <a:extLst>
              <a:ext uri="{FF2B5EF4-FFF2-40B4-BE49-F238E27FC236}">
                <a16:creationId xmlns:a16="http://schemas.microsoft.com/office/drawing/2014/main" id="{7B6B3D23-A23E-4A2F-9C09-AB33CAE8D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838200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>
                <a:latin typeface="Times" panose="02020603050405020304" pitchFamily="18" charset="0"/>
                <a:hlinkClick r:id="rId6" action="ppaction://hlinksldjump"/>
              </a:rPr>
              <a:t>End Slide Show</a:t>
            </a:r>
          </a:p>
        </p:txBody>
      </p:sp>
      <p:sp>
        <p:nvSpPr>
          <p:cNvPr id="67590" name="Text Box 11">
            <a:extLst>
              <a:ext uri="{FF2B5EF4-FFF2-40B4-BE49-F238E27FC236}">
                <a16:creationId xmlns:a16="http://schemas.microsoft.com/office/drawing/2014/main" id="{3AA233E3-590D-4CBB-B534-17DAC0903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544763"/>
            <a:ext cx="10048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</a:rPr>
              <a:t>AAS</a:t>
            </a:r>
          </a:p>
        </p:txBody>
      </p:sp>
      <p:sp>
        <p:nvSpPr>
          <p:cNvPr id="67591" name="Text Box 12">
            <a:extLst>
              <a:ext uri="{FF2B5EF4-FFF2-40B4-BE49-F238E27FC236}">
                <a16:creationId xmlns:a16="http://schemas.microsoft.com/office/drawing/2014/main" id="{88BC4D8D-3EBD-4017-A966-4989E9F03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4959350"/>
            <a:ext cx="7778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</a:rPr>
              <a:t>HL</a:t>
            </a:r>
          </a:p>
        </p:txBody>
      </p:sp>
      <p:pic>
        <p:nvPicPr>
          <p:cNvPr id="67592" name="Picture 66">
            <a:extLst>
              <a:ext uri="{FF2B5EF4-FFF2-40B4-BE49-F238E27FC236}">
                <a16:creationId xmlns:a16="http://schemas.microsoft.com/office/drawing/2014/main" id="{3DC3FB5B-B011-4641-8966-FC71BD55E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97013"/>
            <a:ext cx="31750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593" name="Picture 49">
            <a:extLst>
              <a:ext uri="{FF2B5EF4-FFF2-40B4-BE49-F238E27FC236}">
                <a16:creationId xmlns:a16="http://schemas.microsoft.com/office/drawing/2014/main" id="{3E3CC622-8E43-4C0A-B189-AEC02A52D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200" y="3641725"/>
            <a:ext cx="342900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594" name="Slide Number Placeholder 1">
            <a:extLst>
              <a:ext uri="{FF2B5EF4-FFF2-40B4-BE49-F238E27FC236}">
                <a16:creationId xmlns:a16="http://schemas.microsoft.com/office/drawing/2014/main" id="{9F401784-97E0-4AE0-A489-4DA1E364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B9D89B5C-6997-4B6C-BA9B-57715D06B5C3}" type="slidenum">
              <a:rPr lang="en-US" altLang="en-US">
                <a:solidFill>
                  <a:srgbClr val="FEFEFE"/>
                </a:solidFill>
              </a:rPr>
              <a:pPr/>
              <a:t>56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>
            <a:extLst>
              <a:ext uri="{FF2B5EF4-FFF2-40B4-BE49-F238E27FC236}">
                <a16:creationId xmlns:a16="http://schemas.microsoft.com/office/drawing/2014/main" id="{3DA5738F-DC19-4886-9738-B4E0B029763C}"/>
              </a:ext>
            </a:extLst>
          </p:cNvPr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en-US" i="1"/>
              <a:t>Problem #5</a:t>
            </a:r>
          </a:p>
        </p:txBody>
      </p:sp>
      <p:graphicFrame>
        <p:nvGraphicFramePr>
          <p:cNvPr id="48194" name="Object 66">
            <a:extLst>
              <a:ext uri="{FF2B5EF4-FFF2-40B4-BE49-F238E27FC236}">
                <a16:creationId xmlns:a16="http://schemas.microsoft.com/office/drawing/2014/main" id="{B0E883E1-200C-4211-BF09-0F44C17A59ED}"/>
              </a:ext>
            </a:extLst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2254250" y="2755900"/>
          <a:ext cx="787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4" name="Equation" r:id="rId3" imgW="787400" imgH="241300" progId="Equation.DSMT4">
                  <p:embed/>
                </p:oleObj>
              </mc:Choice>
              <mc:Fallback>
                <p:oleObj name="Equation" r:id="rId3" imgW="787400" imgH="241300" progId="Equation.DSMT4">
                  <p:embed/>
                  <p:pic>
                    <p:nvPicPr>
                      <p:cNvPr id="0" name="Object 6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0" y="2755900"/>
                        <a:ext cx="7874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225" name="Group 97">
            <a:extLst>
              <a:ext uri="{FF2B5EF4-FFF2-40B4-BE49-F238E27FC236}">
                <a16:creationId xmlns:a16="http://schemas.microsoft.com/office/drawing/2014/main" id="{66446C18-7CF1-4951-AB46-E7C10201BEE8}"/>
              </a:ext>
            </a:extLst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3657600" y="3505200"/>
          <a:ext cx="5257800" cy="3040065"/>
        </p:xfrm>
        <a:graphic>
          <a:graphicData uri="http://schemas.openxmlformats.org/drawingml/2006/table">
            <a:tbl>
              <a:tblPr/>
              <a:tblGrid>
                <a:gridCol w="2868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9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2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Statements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Reasons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8632" name="Picture 49">
            <a:extLst>
              <a:ext uri="{FF2B5EF4-FFF2-40B4-BE49-F238E27FC236}">
                <a16:creationId xmlns:a16="http://schemas.microsoft.com/office/drawing/2014/main" id="{BF5D787B-2A78-444F-8519-4444611ED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976313"/>
            <a:ext cx="342900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57" name="Text Box 29">
            <a:extLst>
              <a:ext uri="{FF2B5EF4-FFF2-40B4-BE49-F238E27FC236}">
                <a16:creationId xmlns:a16="http://schemas.microsoft.com/office/drawing/2014/main" id="{92411ADD-D5A7-458E-8730-00A40B61F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6550" y="914400"/>
            <a:ext cx="121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33CC33"/>
                </a:solidFill>
                <a:latin typeface="Times New Roman" panose="02020603050405020304" pitchFamily="18" charset="0"/>
              </a:rPr>
              <a:t>HL</a:t>
            </a:r>
          </a:p>
        </p:txBody>
      </p:sp>
      <p:sp>
        <p:nvSpPr>
          <p:cNvPr id="68634" name="Text Box 30">
            <a:extLst>
              <a:ext uri="{FF2B5EF4-FFF2-40B4-BE49-F238E27FC236}">
                <a16:creationId xmlns:a16="http://schemas.microsoft.com/office/drawing/2014/main" id="{03EDB5ED-513E-43D7-9678-2E22A4033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9812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8159" name="Text Box 31">
            <a:extLst>
              <a:ext uri="{FF2B5EF4-FFF2-40B4-BE49-F238E27FC236}">
                <a16:creationId xmlns:a16="http://schemas.microsoft.com/office/drawing/2014/main" id="{F54BD43B-FD45-4A48-B9CC-4D6BD7CB3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962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Given</a:t>
            </a:r>
          </a:p>
        </p:txBody>
      </p:sp>
      <p:sp>
        <p:nvSpPr>
          <p:cNvPr id="48160" name="Text Box 32">
            <a:extLst>
              <a:ext uri="{FF2B5EF4-FFF2-40B4-BE49-F238E27FC236}">
                <a16:creationId xmlns:a16="http://schemas.microsoft.com/office/drawing/2014/main" id="{A8B0F4E6-888A-4CAA-B9FF-1BCB3A4B2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648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Given</a:t>
            </a:r>
          </a:p>
        </p:txBody>
      </p:sp>
      <p:sp>
        <p:nvSpPr>
          <p:cNvPr id="48161" name="Text Box 33">
            <a:extLst>
              <a:ext uri="{FF2B5EF4-FFF2-40B4-BE49-F238E27FC236}">
                <a16:creationId xmlns:a16="http://schemas.microsoft.com/office/drawing/2014/main" id="{A3EA37B9-CA7A-483D-A6B9-D8530A6AE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1816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Reflexive Property</a:t>
            </a:r>
          </a:p>
        </p:txBody>
      </p:sp>
      <p:sp>
        <p:nvSpPr>
          <p:cNvPr id="48162" name="Text Box 34">
            <a:extLst>
              <a:ext uri="{FF2B5EF4-FFF2-40B4-BE49-F238E27FC236}">
                <a16:creationId xmlns:a16="http://schemas.microsoft.com/office/drawing/2014/main" id="{C48FC172-67FC-4703-A73C-309EA8576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6050" y="60325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HL  Postulate</a:t>
            </a:r>
          </a:p>
        </p:txBody>
      </p:sp>
      <p:sp>
        <p:nvSpPr>
          <p:cNvPr id="68639" name="Picture 48">
            <a:extLst>
              <a:ext uri="{FF2B5EF4-FFF2-40B4-BE49-F238E27FC236}">
                <a16:creationId xmlns:a16="http://schemas.microsoft.com/office/drawing/2014/main" id="{021843BE-6347-402D-81F2-64B6BDF4DA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5763" y="1516063"/>
            <a:ext cx="4724400" cy="142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48178" name="Group 50">
            <a:extLst>
              <a:ext uri="{FF2B5EF4-FFF2-40B4-BE49-F238E27FC236}">
                <a16:creationId xmlns:a16="http://schemas.microsoft.com/office/drawing/2014/main" id="{74677274-0B52-448F-905E-3CF63D61DDC4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2151063"/>
            <a:ext cx="1447800" cy="152400"/>
            <a:chOff x="4176" y="1392"/>
            <a:chExt cx="576" cy="96"/>
          </a:xfrm>
        </p:grpSpPr>
        <p:sp>
          <p:nvSpPr>
            <p:cNvPr id="68654" name="Line 51">
              <a:extLst>
                <a:ext uri="{FF2B5EF4-FFF2-40B4-BE49-F238E27FC236}">
                  <a16:creationId xmlns:a16="http://schemas.microsoft.com/office/drawing/2014/main" id="{7C62CD46-D3A0-48E2-89BA-7503128C20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5" name="Line 52">
              <a:extLst>
                <a:ext uri="{FF2B5EF4-FFF2-40B4-BE49-F238E27FC236}">
                  <a16:creationId xmlns:a16="http://schemas.microsoft.com/office/drawing/2014/main" id="{CE636029-CBE6-43A1-BD7B-50C42C710FF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282796">
              <a:off x="465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181" name="Group 53">
            <a:extLst>
              <a:ext uri="{FF2B5EF4-FFF2-40B4-BE49-F238E27FC236}">
                <a16:creationId xmlns:a16="http://schemas.microsoft.com/office/drawing/2014/main" id="{C2CCBE45-B0F4-4F3F-B27F-E49933CDBA6F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2392363"/>
            <a:ext cx="457200" cy="292100"/>
            <a:chOff x="4312" y="1536"/>
            <a:chExt cx="288" cy="184"/>
          </a:xfrm>
        </p:grpSpPr>
        <p:pic>
          <p:nvPicPr>
            <p:cNvPr id="68652" name="Picture 54">
              <a:extLst>
                <a:ext uri="{FF2B5EF4-FFF2-40B4-BE49-F238E27FC236}">
                  <a16:creationId xmlns:a16="http://schemas.microsoft.com/office/drawing/2014/main" id="{39DA319B-5AA9-4849-AD07-836EC985AE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2" y="1536"/>
              <a:ext cx="152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8653" name="Picture 55">
              <a:extLst>
                <a:ext uri="{FF2B5EF4-FFF2-40B4-BE49-F238E27FC236}">
                  <a16:creationId xmlns:a16="http://schemas.microsoft.com/office/drawing/2014/main" id="{6D46A5F4-A78A-417B-96B0-0779FAEE0B1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64" y="1584"/>
              <a:ext cx="13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48184" name="Group 56">
            <a:extLst>
              <a:ext uri="{FF2B5EF4-FFF2-40B4-BE49-F238E27FC236}">
                <a16:creationId xmlns:a16="http://schemas.microsoft.com/office/drawing/2014/main" id="{280BDCE5-BE66-41D4-BDCD-7AB7D8F53807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074863"/>
            <a:ext cx="228600" cy="76200"/>
            <a:chOff x="4368" y="1392"/>
            <a:chExt cx="144" cy="48"/>
          </a:xfrm>
        </p:grpSpPr>
        <p:sp>
          <p:nvSpPr>
            <p:cNvPr id="68650" name="Line 57">
              <a:extLst>
                <a:ext uri="{FF2B5EF4-FFF2-40B4-BE49-F238E27FC236}">
                  <a16:creationId xmlns:a16="http://schemas.microsoft.com/office/drawing/2014/main" id="{8D9E63A7-47A7-47D4-8547-671A1B782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1392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1" name="Line 58">
              <a:extLst>
                <a:ext uri="{FF2B5EF4-FFF2-40B4-BE49-F238E27FC236}">
                  <a16:creationId xmlns:a16="http://schemas.microsoft.com/office/drawing/2014/main" id="{AF91909D-5196-47F3-9BB1-731C647E08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1440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8188" name="Picture 60">
            <a:extLst>
              <a:ext uri="{FF2B5EF4-FFF2-40B4-BE49-F238E27FC236}">
                <a16:creationId xmlns:a16="http://schemas.microsoft.com/office/drawing/2014/main" id="{67D7627E-59F8-4AC6-85F6-FD3B26721B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5892800"/>
            <a:ext cx="29210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F19BCD-C5A5-4656-B8E7-552863C97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2050" y="4081463"/>
            <a:ext cx="28162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>
                <a:latin typeface="Times New Roman" panose="02020603050405020304" pitchFamily="18" charset="0"/>
              </a:rPr>
              <a:t>1. 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ABC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, 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ADC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 right 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en-US" sz="2000">
              <a:latin typeface="Times New Roman" panose="02020603050405020304" pitchFamily="18" charset="0"/>
            </a:endParaRPr>
          </a:p>
          <a:p>
            <a:endParaRPr lang="en-US" alt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177ED27-C518-440D-8C92-31ED21E908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71925" y="4511675"/>
          <a:ext cx="181927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5" name="Equation" r:id="rId8" imgW="622030" imgH="203112" progId="Equation.DSMT4">
                  <p:embed/>
                </p:oleObj>
              </mc:Choice>
              <mc:Fallback>
                <p:oleObj name="Equation" r:id="rId8" imgW="622030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925" y="4511675"/>
                        <a:ext cx="181927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ED8A689A-F3E0-409C-BEC5-22938EAD9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" y="1582738"/>
            <a:ext cx="3249613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>
                <a:latin typeface="Times New Roman" panose="02020603050405020304" pitchFamily="18" charset="0"/>
              </a:rPr>
              <a:t>Given 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ABC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, 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ADC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 right 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s,</a:t>
            </a:r>
          </a:p>
          <a:p>
            <a:endParaRPr lang="en-US" altLang="en-US" sz="2000" i="1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endParaRPr lang="en-US" altLang="en-US" sz="2000" i="1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Prove:  </a:t>
            </a:r>
          </a:p>
          <a:p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en-US" sz="2000">
              <a:latin typeface="Times New Roman" panose="02020603050405020304" pitchFamily="18" charset="0"/>
            </a:endParaRPr>
          </a:p>
          <a:p>
            <a:endParaRPr lang="en-US" altLang="en-US"/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431EEA17-81D3-46DF-BCD1-1BD847BD85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65263" y="1973263"/>
          <a:ext cx="181927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6" name="Equation" r:id="rId10" imgW="622030" imgH="203112" progId="Equation.DSMT4">
                  <p:embed/>
                </p:oleObj>
              </mc:Choice>
              <mc:Fallback>
                <p:oleObj name="Equation" r:id="rId10" imgW="622030" imgH="203112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1973263"/>
                        <a:ext cx="181927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C12F25F1-4362-4D80-B01D-0A3F554F55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775" y="2936875"/>
          <a:ext cx="293211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7" name="Equation" r:id="rId12" imgW="1002865" imgH="177723" progId="Equation.DSMT4">
                  <p:embed/>
                </p:oleObj>
              </mc:Choice>
              <mc:Fallback>
                <p:oleObj name="Equation" r:id="rId12" imgW="1002865" imgH="177723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2936875"/>
                        <a:ext cx="2932113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49" name="Slide Number Placeholder 2">
            <a:extLst>
              <a:ext uri="{FF2B5EF4-FFF2-40B4-BE49-F238E27FC236}">
                <a16:creationId xmlns:a16="http://schemas.microsoft.com/office/drawing/2014/main" id="{55CCE548-C96E-49E6-B08F-1B9B1F497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57A23441-3DD7-48DA-A70B-8F372CB953B2}" type="slidenum">
              <a:rPr lang="en-US" altLang="en-US">
                <a:solidFill>
                  <a:srgbClr val="FEFEFE"/>
                </a:solidFill>
              </a:rPr>
              <a:pPr/>
              <a:t>57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1000"/>
                                        <p:tgtEl>
                                          <p:spTgt spid="4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7" grpId="0"/>
      <p:bldP spid="48159" grpId="0"/>
      <p:bldP spid="48160" grpId="0"/>
      <p:bldP spid="48161" grpId="0"/>
      <p:bldP spid="48162" grpId="0"/>
      <p:bldP spid="2" grpId="0"/>
      <p:bldP spid="28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>
            <a:extLst>
              <a:ext uri="{FF2B5EF4-FFF2-40B4-BE49-F238E27FC236}">
                <a16:creationId xmlns:a16="http://schemas.microsoft.com/office/drawing/2014/main" id="{CCCAFAA1-2FBF-436C-96EC-F85561F35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150" y="381000"/>
            <a:ext cx="7102475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600" b="1">
                <a:latin typeface="Times" panose="02020603050405020304" pitchFamily="18" charset="0"/>
              </a:rPr>
              <a:t>Congruence Proofs</a:t>
            </a:r>
          </a:p>
        </p:txBody>
      </p:sp>
      <p:sp>
        <p:nvSpPr>
          <p:cNvPr id="60419" name="Text Box 3">
            <a:extLst>
              <a:ext uri="{FF2B5EF4-FFF2-40B4-BE49-F238E27FC236}">
                <a16:creationId xmlns:a16="http://schemas.microsoft.com/office/drawing/2014/main" id="{12E9B81A-C9F9-42FC-BE1B-D4FAAD54C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150" y="1692275"/>
            <a:ext cx="76517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800" b="1">
                <a:latin typeface="Times" panose="02020603050405020304" pitchFamily="18" charset="0"/>
              </a:rPr>
              <a:t>1. Mark the Given.</a:t>
            </a:r>
          </a:p>
          <a:p>
            <a:r>
              <a:rPr lang="en-US" altLang="en-US" sz="2800" b="1">
                <a:latin typeface="Times" panose="02020603050405020304" pitchFamily="18" charset="0"/>
              </a:rPr>
              <a:t>2. Mark … </a:t>
            </a:r>
          </a:p>
          <a:p>
            <a:r>
              <a:rPr lang="en-US" altLang="en-US" sz="2800" b="1">
                <a:latin typeface="Times" panose="02020603050405020304" pitchFamily="18" charset="0"/>
              </a:rPr>
              <a:t>	Reflexive Sides or Angles</a:t>
            </a:r>
            <a:r>
              <a:rPr lang="en-US" altLang="en-US" sz="2800" b="1" i="1">
                <a:latin typeface="Times" panose="02020603050405020304" pitchFamily="18" charset="0"/>
              </a:rPr>
              <a:t> </a:t>
            </a:r>
            <a:r>
              <a:rPr lang="en-US" altLang="en-US" sz="2800" b="1">
                <a:latin typeface="Times" panose="02020603050405020304" pitchFamily="18" charset="0"/>
              </a:rPr>
              <a:t>/</a:t>
            </a:r>
            <a:r>
              <a:rPr lang="en-US" altLang="en-US" sz="2800" b="1" i="1">
                <a:latin typeface="Times" panose="02020603050405020304" pitchFamily="18" charset="0"/>
              </a:rPr>
              <a:t> </a:t>
            </a:r>
            <a:r>
              <a:rPr lang="en-US" altLang="en-US" sz="2800" b="1">
                <a:latin typeface="Times" panose="02020603050405020304" pitchFamily="18" charset="0"/>
              </a:rPr>
              <a:t>Vertical Angles</a:t>
            </a:r>
          </a:p>
          <a:p>
            <a:r>
              <a:rPr lang="en-US" altLang="en-US" sz="2800" i="1">
                <a:latin typeface="Times" panose="02020603050405020304" pitchFamily="18" charset="0"/>
              </a:rPr>
              <a:t>Also: mark info implied by given info</a:t>
            </a:r>
            <a:r>
              <a:rPr lang="en-US" altLang="en-US" sz="2800" b="1">
                <a:latin typeface="Times" panose="02020603050405020304" pitchFamily="18" charset="0"/>
              </a:rPr>
              <a:t>.</a:t>
            </a:r>
          </a:p>
          <a:p>
            <a:r>
              <a:rPr lang="en-US" altLang="en-US" sz="2800" b="1">
                <a:latin typeface="Times" panose="02020603050405020304" pitchFamily="18" charset="0"/>
              </a:rPr>
              <a:t>3. Choose a Method.   </a:t>
            </a:r>
            <a:r>
              <a:rPr lang="en-US" altLang="en-US" sz="2800">
                <a:solidFill>
                  <a:srgbClr val="FF0000"/>
                </a:solidFill>
                <a:latin typeface="Times" panose="02020603050405020304" pitchFamily="18" charset="0"/>
              </a:rPr>
              <a:t>(</a:t>
            </a:r>
            <a:r>
              <a:rPr lang="en-US" altLang="en-US" sz="2800" b="1" i="1">
                <a:solidFill>
                  <a:srgbClr val="FF0000"/>
                </a:solidFill>
                <a:latin typeface="Times" panose="02020603050405020304" pitchFamily="18" charset="0"/>
              </a:rPr>
              <a:t>SSS , SAS, ASA)</a:t>
            </a:r>
          </a:p>
          <a:p>
            <a:r>
              <a:rPr lang="en-US" altLang="en-US" sz="2800" b="1">
                <a:latin typeface="Times" panose="02020603050405020304" pitchFamily="18" charset="0"/>
              </a:rPr>
              <a:t>4. List the Parts …</a:t>
            </a:r>
          </a:p>
          <a:p>
            <a:r>
              <a:rPr lang="en-US" altLang="en-US" sz="2800" b="1" i="1">
                <a:latin typeface="Times" panose="02020603050405020304" pitchFamily="18" charset="0"/>
              </a:rPr>
              <a:t>	</a:t>
            </a:r>
            <a:r>
              <a:rPr lang="en-US" altLang="en-US" sz="2800" b="1" i="1">
                <a:solidFill>
                  <a:srgbClr val="FF0000"/>
                </a:solidFill>
                <a:latin typeface="Times" panose="02020603050405020304" pitchFamily="18" charset="0"/>
              </a:rPr>
              <a:t>in the order of the method.</a:t>
            </a:r>
            <a:endParaRPr lang="en-US" altLang="en-US" sz="2800" b="1">
              <a:solidFill>
                <a:srgbClr val="FF0000"/>
              </a:solidFill>
              <a:latin typeface="Times" panose="02020603050405020304" pitchFamily="18" charset="0"/>
            </a:endParaRPr>
          </a:p>
          <a:p>
            <a:r>
              <a:rPr lang="en-US" altLang="en-US" sz="2800" b="1">
                <a:latin typeface="Times" panose="02020603050405020304" pitchFamily="18" charset="0"/>
              </a:rPr>
              <a:t>5. Fill in the Reasons …</a:t>
            </a:r>
          </a:p>
          <a:p>
            <a:r>
              <a:rPr lang="en-US" altLang="en-US" sz="2800" b="1">
                <a:latin typeface="Times" panose="02020603050405020304" pitchFamily="18" charset="0"/>
              </a:rPr>
              <a:t>	</a:t>
            </a:r>
            <a:r>
              <a:rPr lang="en-US" altLang="en-US" sz="2800" b="1" i="1">
                <a:solidFill>
                  <a:srgbClr val="FF0000"/>
                </a:solidFill>
                <a:latin typeface="Times" panose="02020603050405020304" pitchFamily="18" charset="0"/>
              </a:rPr>
              <a:t>why you marked the parts.</a:t>
            </a:r>
            <a:endParaRPr lang="en-US" altLang="en-US" sz="2800" b="1">
              <a:solidFill>
                <a:srgbClr val="FF0000"/>
              </a:solidFill>
              <a:latin typeface="Times" panose="02020603050405020304" pitchFamily="18" charset="0"/>
            </a:endParaRPr>
          </a:p>
          <a:p>
            <a:r>
              <a:rPr lang="en-US" altLang="en-US" sz="2800" b="1">
                <a:latin typeface="Times" panose="02020603050405020304" pitchFamily="18" charset="0"/>
              </a:rPr>
              <a:t>6. Is there more?</a:t>
            </a:r>
          </a:p>
        </p:txBody>
      </p:sp>
      <p:sp>
        <p:nvSpPr>
          <p:cNvPr id="69636" name="Slide Number Placeholder 1">
            <a:extLst>
              <a:ext uri="{FF2B5EF4-FFF2-40B4-BE49-F238E27FC236}">
                <a16:creationId xmlns:a16="http://schemas.microsoft.com/office/drawing/2014/main" id="{038A192E-89EF-4076-8CA5-966D9B03B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95C7A28-7F0F-4BF8-B0A6-FDAC3B4B0608}" type="slidenum">
              <a:rPr lang="en-US" altLang="en-US">
                <a:solidFill>
                  <a:srgbClr val="FEFEFE"/>
                </a:solidFill>
              </a:rPr>
              <a:pPr/>
              <a:t>58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9C5F95A1-85B3-45F2-8F71-762D941CC1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03313" y="579438"/>
            <a:ext cx="702627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i="1" dirty="0"/>
              <a:t>Given</a:t>
            </a:r>
            <a:r>
              <a:rPr lang="en-US" altLang="en-US" b="1" dirty="0"/>
              <a:t> implies Congruent Parts</a:t>
            </a:r>
            <a:endParaRPr lang="en-US" altLang="en-US" dirty="0"/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C485AE98-B998-41EA-A29F-4F49C0179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1722438"/>
            <a:ext cx="1762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  <a:hlinkClick r:id="rId2" action="ppaction://hlinksldjump"/>
              </a:rPr>
              <a:t>midpoint</a:t>
            </a:r>
            <a:endParaRPr lang="en-US" altLang="en-US" sz="3200" b="1">
              <a:latin typeface="Times" panose="02020603050405020304" pitchFamily="18" charset="0"/>
            </a:endParaRPr>
          </a:p>
        </p:txBody>
      </p:sp>
      <p:sp>
        <p:nvSpPr>
          <p:cNvPr id="70660" name="Text Box 4">
            <a:extLst>
              <a:ext uri="{FF2B5EF4-FFF2-40B4-BE49-F238E27FC236}">
                <a16:creationId xmlns:a16="http://schemas.microsoft.com/office/drawing/2014/main" id="{89E62FF8-EF7F-4E10-99D1-19559BB9D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738" y="2728913"/>
            <a:ext cx="15160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  <a:hlinkClick r:id="rId3" action="ppaction://hlinksldjump"/>
              </a:rPr>
              <a:t>parallel</a:t>
            </a:r>
            <a:endParaRPr lang="en-US" altLang="en-US" sz="3200" b="1">
              <a:latin typeface="Times" panose="02020603050405020304" pitchFamily="18" charset="0"/>
            </a:endParaRPr>
          </a:p>
        </p:txBody>
      </p:sp>
      <p:sp>
        <p:nvSpPr>
          <p:cNvPr id="70661" name="Text Box 5">
            <a:extLst>
              <a:ext uri="{FF2B5EF4-FFF2-40B4-BE49-F238E27FC236}">
                <a16:creationId xmlns:a16="http://schemas.microsoft.com/office/drawing/2014/main" id="{04E34578-2A52-45A7-800E-63508F885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733800"/>
            <a:ext cx="3086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  <a:hlinkClick r:id="rId4" action="ppaction://hlinksldjump"/>
              </a:rPr>
              <a:t>segment bisector</a:t>
            </a:r>
            <a:endParaRPr lang="en-US" altLang="en-US" sz="3200" b="1">
              <a:latin typeface="Times" panose="02020603050405020304" pitchFamily="18" charset="0"/>
            </a:endParaRPr>
          </a:p>
        </p:txBody>
      </p:sp>
      <p:sp>
        <p:nvSpPr>
          <p:cNvPr id="70662" name="Text Box 6">
            <a:extLst>
              <a:ext uri="{FF2B5EF4-FFF2-40B4-BE49-F238E27FC236}">
                <a16:creationId xmlns:a16="http://schemas.microsoft.com/office/drawing/2014/main" id="{0815C4B7-C84B-42F5-AA42-A2BA9B41F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8388" y="4678363"/>
            <a:ext cx="25892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  <a:hlinkClick r:id="rId5" action="ppaction://hlinksldjump"/>
              </a:rPr>
              <a:t>angle bisector</a:t>
            </a:r>
            <a:endParaRPr lang="en-US" altLang="en-US" sz="3200" b="1">
              <a:latin typeface="Times" panose="02020603050405020304" pitchFamily="18" charset="0"/>
            </a:endParaRPr>
          </a:p>
        </p:txBody>
      </p:sp>
      <p:sp>
        <p:nvSpPr>
          <p:cNvPr id="70663" name="Text Box 7">
            <a:extLst>
              <a:ext uri="{FF2B5EF4-FFF2-40B4-BE49-F238E27FC236}">
                <a16:creationId xmlns:a16="http://schemas.microsoft.com/office/drawing/2014/main" id="{41AAD1FD-9CEB-4C91-A1A6-4A6FAEE0A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5668963"/>
            <a:ext cx="26447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  <a:hlinkClick r:id="rId6" action="ppaction://hlinksldjump"/>
              </a:rPr>
              <a:t>perpendicular</a:t>
            </a:r>
            <a:endParaRPr lang="en-US" altLang="en-US" sz="3200" b="1">
              <a:latin typeface="Times" panose="02020603050405020304" pitchFamily="18" charset="0"/>
            </a:endParaRPr>
          </a:p>
        </p:txBody>
      </p:sp>
      <p:grpSp>
        <p:nvGrpSpPr>
          <p:cNvPr id="12324" name="Group 36">
            <a:extLst>
              <a:ext uri="{FF2B5EF4-FFF2-40B4-BE49-F238E27FC236}">
                <a16:creationId xmlns:a16="http://schemas.microsoft.com/office/drawing/2014/main" id="{E921BBB3-3523-47F1-AA0F-66CE48C8CABF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1371600"/>
            <a:ext cx="4343400" cy="1096963"/>
            <a:chOff x="2784" y="864"/>
            <a:chExt cx="2736" cy="691"/>
          </a:xfrm>
        </p:grpSpPr>
        <p:grpSp>
          <p:nvGrpSpPr>
            <p:cNvPr id="70686" name="Group 35">
              <a:extLst>
                <a:ext uri="{FF2B5EF4-FFF2-40B4-BE49-F238E27FC236}">
                  <a16:creationId xmlns:a16="http://schemas.microsoft.com/office/drawing/2014/main" id="{8B96A034-3DFF-4AB0-9E1A-8448A23DA8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96" y="864"/>
              <a:ext cx="1524" cy="691"/>
              <a:chOff x="3996" y="864"/>
              <a:chExt cx="1524" cy="691"/>
            </a:xfrm>
          </p:grpSpPr>
          <p:sp>
            <p:nvSpPr>
              <p:cNvPr id="70688" name="Text Box 8">
                <a:extLst>
                  <a:ext uri="{FF2B5EF4-FFF2-40B4-BE49-F238E27FC236}">
                    <a16:creationId xmlns:a16="http://schemas.microsoft.com/office/drawing/2014/main" id="{67BB77AC-F0F0-4DE3-9B2F-DB714D00DA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08" y="1075"/>
                <a:ext cx="111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3200" b="1">
                    <a:latin typeface="Times" panose="02020603050405020304" pitchFamily="18" charset="0"/>
                  </a:rPr>
                  <a:t>segments</a:t>
                </a:r>
              </a:p>
            </p:txBody>
          </p:sp>
          <p:pic>
            <p:nvPicPr>
              <p:cNvPr id="70689" name="Picture 13">
                <a:extLst>
                  <a:ext uri="{FF2B5EF4-FFF2-40B4-BE49-F238E27FC236}">
                    <a16:creationId xmlns:a16="http://schemas.microsoft.com/office/drawing/2014/main" id="{7C305515-0517-42A8-8F34-B848B56C12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96" y="864"/>
                <a:ext cx="468" cy="6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0687" name="Line 23">
              <a:extLst>
                <a:ext uri="{FF2B5EF4-FFF2-40B4-BE49-F238E27FC236}">
                  <a16:creationId xmlns:a16="http://schemas.microsoft.com/office/drawing/2014/main" id="{DE1277FC-AFDA-40C9-8E4B-ADF7D45E52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1296"/>
              <a:ext cx="7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19" name="Group 31">
            <a:extLst>
              <a:ext uri="{FF2B5EF4-FFF2-40B4-BE49-F238E27FC236}">
                <a16:creationId xmlns:a16="http://schemas.microsoft.com/office/drawing/2014/main" id="{D2835590-A8A1-4A7C-83DC-8D150F56A3D7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408238"/>
            <a:ext cx="4343400" cy="1096962"/>
            <a:chOff x="2784" y="1517"/>
            <a:chExt cx="2736" cy="691"/>
          </a:xfrm>
        </p:grpSpPr>
        <p:grpSp>
          <p:nvGrpSpPr>
            <p:cNvPr id="70682" name="Group 19">
              <a:extLst>
                <a:ext uri="{FF2B5EF4-FFF2-40B4-BE49-F238E27FC236}">
                  <a16:creationId xmlns:a16="http://schemas.microsoft.com/office/drawing/2014/main" id="{88D70658-F0C5-4D30-B543-02BEF95FC3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84" y="1517"/>
              <a:ext cx="1236" cy="691"/>
              <a:chOff x="4284" y="1469"/>
              <a:chExt cx="1236" cy="691"/>
            </a:xfrm>
          </p:grpSpPr>
          <p:sp>
            <p:nvSpPr>
              <p:cNvPr id="70684" name="Text Box 12">
                <a:extLst>
                  <a:ext uri="{FF2B5EF4-FFF2-40B4-BE49-F238E27FC236}">
                    <a16:creationId xmlns:a16="http://schemas.microsoft.com/office/drawing/2014/main" id="{D5E20A01-95C1-4A6F-8BDB-AF22727722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21" y="1680"/>
                <a:ext cx="799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3200" b="1">
                    <a:latin typeface="Times" panose="02020603050405020304" pitchFamily="18" charset="0"/>
                  </a:rPr>
                  <a:t>angles</a:t>
                </a:r>
              </a:p>
            </p:txBody>
          </p:sp>
          <p:pic>
            <p:nvPicPr>
              <p:cNvPr id="70685" name="Picture 14">
                <a:extLst>
                  <a:ext uri="{FF2B5EF4-FFF2-40B4-BE49-F238E27FC236}">
                    <a16:creationId xmlns:a16="http://schemas.microsoft.com/office/drawing/2014/main" id="{FDFC714E-5153-4D4F-9538-8019A9C96F4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4" y="1469"/>
                <a:ext cx="468" cy="6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0683" name="Line 24">
              <a:extLst>
                <a:ext uri="{FF2B5EF4-FFF2-40B4-BE49-F238E27FC236}">
                  <a16:creationId xmlns:a16="http://schemas.microsoft.com/office/drawing/2014/main" id="{58B82978-5FBE-4D3C-99FD-2BD2FB4CDE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1920"/>
              <a:ext cx="7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20" name="Group 32">
            <a:extLst>
              <a:ext uri="{FF2B5EF4-FFF2-40B4-BE49-F238E27FC236}">
                <a16:creationId xmlns:a16="http://schemas.microsoft.com/office/drawing/2014/main" id="{5D8AD10B-1C13-4E41-9A5C-C5C61F5F0657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3398838"/>
            <a:ext cx="4343400" cy="1096962"/>
            <a:chOff x="2784" y="2141"/>
            <a:chExt cx="2736" cy="691"/>
          </a:xfrm>
        </p:grpSpPr>
        <p:grpSp>
          <p:nvGrpSpPr>
            <p:cNvPr id="70678" name="Group 20">
              <a:extLst>
                <a:ext uri="{FF2B5EF4-FFF2-40B4-BE49-F238E27FC236}">
                  <a16:creationId xmlns:a16="http://schemas.microsoft.com/office/drawing/2014/main" id="{6C54BA4D-C79E-4E9E-8947-0683690B4F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" y="2141"/>
              <a:ext cx="1536" cy="691"/>
              <a:chOff x="3984" y="2064"/>
              <a:chExt cx="1536" cy="691"/>
            </a:xfrm>
          </p:grpSpPr>
          <p:sp>
            <p:nvSpPr>
              <p:cNvPr id="70680" name="Text Box 9">
                <a:extLst>
                  <a:ext uri="{FF2B5EF4-FFF2-40B4-BE49-F238E27FC236}">
                    <a16:creationId xmlns:a16="http://schemas.microsoft.com/office/drawing/2014/main" id="{5DE8444A-4D9E-4327-9502-9D19345F79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08" y="2275"/>
                <a:ext cx="111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3200" b="1">
                    <a:latin typeface="Times" panose="02020603050405020304" pitchFamily="18" charset="0"/>
                  </a:rPr>
                  <a:t>segments</a:t>
                </a:r>
              </a:p>
            </p:txBody>
          </p:sp>
          <p:pic>
            <p:nvPicPr>
              <p:cNvPr id="70681" name="Picture 15">
                <a:extLst>
                  <a:ext uri="{FF2B5EF4-FFF2-40B4-BE49-F238E27FC236}">
                    <a16:creationId xmlns:a16="http://schemas.microsoft.com/office/drawing/2014/main" id="{18DC1EB9-13EB-49E9-A8FF-C0DF8D6907D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84" y="2064"/>
                <a:ext cx="468" cy="6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0679" name="Line 25">
              <a:extLst>
                <a:ext uri="{FF2B5EF4-FFF2-40B4-BE49-F238E27FC236}">
                  <a16:creationId xmlns:a16="http://schemas.microsoft.com/office/drawing/2014/main" id="{7DBA60AE-48C3-4BB1-88A6-B59E298CF0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525"/>
              <a:ext cx="7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21" name="Group 33">
            <a:extLst>
              <a:ext uri="{FF2B5EF4-FFF2-40B4-BE49-F238E27FC236}">
                <a16:creationId xmlns:a16="http://schemas.microsoft.com/office/drawing/2014/main" id="{F6E2EBD9-03CB-4CBB-8DBF-52F22E6D3940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313238"/>
            <a:ext cx="4343400" cy="1096962"/>
            <a:chOff x="2784" y="2717"/>
            <a:chExt cx="2736" cy="691"/>
          </a:xfrm>
        </p:grpSpPr>
        <p:grpSp>
          <p:nvGrpSpPr>
            <p:cNvPr id="70674" name="Group 21">
              <a:extLst>
                <a:ext uri="{FF2B5EF4-FFF2-40B4-BE49-F238E27FC236}">
                  <a16:creationId xmlns:a16="http://schemas.microsoft.com/office/drawing/2014/main" id="{532B6660-DEF7-4A66-9805-91F926943A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84" y="2717"/>
              <a:ext cx="1236" cy="691"/>
              <a:chOff x="4284" y="2621"/>
              <a:chExt cx="1236" cy="691"/>
            </a:xfrm>
          </p:grpSpPr>
          <p:sp>
            <p:nvSpPr>
              <p:cNvPr id="70676" name="Text Box 10">
                <a:extLst>
                  <a:ext uri="{FF2B5EF4-FFF2-40B4-BE49-F238E27FC236}">
                    <a16:creationId xmlns:a16="http://schemas.microsoft.com/office/drawing/2014/main" id="{1BA35E4C-0796-46C9-9F31-26CE526E00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21" y="2851"/>
                <a:ext cx="799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3200" b="1">
                    <a:latin typeface="Times" panose="02020603050405020304" pitchFamily="18" charset="0"/>
                  </a:rPr>
                  <a:t>angles</a:t>
                </a:r>
              </a:p>
            </p:txBody>
          </p:sp>
          <p:pic>
            <p:nvPicPr>
              <p:cNvPr id="70677" name="Picture 16">
                <a:extLst>
                  <a:ext uri="{FF2B5EF4-FFF2-40B4-BE49-F238E27FC236}">
                    <a16:creationId xmlns:a16="http://schemas.microsoft.com/office/drawing/2014/main" id="{746588BA-894D-45BA-BD18-756112A9CC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4" y="2621"/>
                <a:ext cx="468" cy="6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0675" name="Line 26">
              <a:extLst>
                <a:ext uri="{FF2B5EF4-FFF2-40B4-BE49-F238E27FC236}">
                  <a16:creationId xmlns:a16="http://schemas.microsoft.com/office/drawing/2014/main" id="{D837BB3C-ADE0-4F17-B062-47F5B1A5D4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3120"/>
              <a:ext cx="7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22" name="Group 34">
            <a:extLst>
              <a:ext uri="{FF2B5EF4-FFF2-40B4-BE49-F238E27FC236}">
                <a16:creationId xmlns:a16="http://schemas.microsoft.com/office/drawing/2014/main" id="{E79D9F83-5A38-41D5-ADB0-01FB745C0916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5303838"/>
            <a:ext cx="4343400" cy="1096962"/>
            <a:chOff x="2784" y="3341"/>
            <a:chExt cx="2736" cy="691"/>
          </a:xfrm>
        </p:grpSpPr>
        <p:grpSp>
          <p:nvGrpSpPr>
            <p:cNvPr id="70670" name="Group 22">
              <a:extLst>
                <a:ext uri="{FF2B5EF4-FFF2-40B4-BE49-F238E27FC236}">
                  <a16:creationId xmlns:a16="http://schemas.microsoft.com/office/drawing/2014/main" id="{5FC7FEAF-6DD3-440F-8F43-6EDCE5A190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84" y="3341"/>
              <a:ext cx="1236" cy="691"/>
              <a:chOff x="4284" y="3245"/>
              <a:chExt cx="1236" cy="691"/>
            </a:xfrm>
          </p:grpSpPr>
          <p:sp>
            <p:nvSpPr>
              <p:cNvPr id="70672" name="Text Box 11">
                <a:extLst>
                  <a:ext uri="{FF2B5EF4-FFF2-40B4-BE49-F238E27FC236}">
                    <a16:creationId xmlns:a16="http://schemas.microsoft.com/office/drawing/2014/main" id="{4998E7EC-2574-4182-BA5C-6C9029B11B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21" y="3475"/>
                <a:ext cx="799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3200" b="1">
                    <a:latin typeface="Times" panose="02020603050405020304" pitchFamily="18" charset="0"/>
                  </a:rPr>
                  <a:t>angles</a:t>
                </a:r>
              </a:p>
            </p:txBody>
          </p:sp>
          <p:pic>
            <p:nvPicPr>
              <p:cNvPr id="70673" name="Picture 17">
                <a:extLst>
                  <a:ext uri="{FF2B5EF4-FFF2-40B4-BE49-F238E27FC236}">
                    <a16:creationId xmlns:a16="http://schemas.microsoft.com/office/drawing/2014/main" id="{FDE05676-339A-4E35-8CA6-424617616BB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4" y="3245"/>
                <a:ext cx="468" cy="6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0671" name="Line 27">
              <a:extLst>
                <a:ext uri="{FF2B5EF4-FFF2-40B4-BE49-F238E27FC236}">
                  <a16:creationId xmlns:a16="http://schemas.microsoft.com/office/drawing/2014/main" id="{34D7E425-DF9B-4E90-8030-1F6E146BFB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3744"/>
              <a:ext cx="7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9" name="Slide Number Placeholder 1">
            <a:extLst>
              <a:ext uri="{FF2B5EF4-FFF2-40B4-BE49-F238E27FC236}">
                <a16:creationId xmlns:a16="http://schemas.microsoft.com/office/drawing/2014/main" id="{8D91DDBE-FCB4-446A-9430-E1DF52A5F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35B1931D-E905-4EE1-8AB3-E6E164A5A492}" type="slidenum">
              <a:rPr lang="en-US" altLang="en-US">
                <a:solidFill>
                  <a:srgbClr val="FEFEFE"/>
                </a:solidFill>
              </a:rPr>
              <a:pPr/>
              <a:t>59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6666BE0-22CC-4C8A-B029-D8A6FD136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Side-Side-Side (SSS)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686A288-DBE5-4725-A3B0-E23369F52DC6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7923213" y="5846763"/>
            <a:ext cx="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4340" name="Rectangle 5">
            <a:extLst>
              <a:ext uri="{FF2B5EF4-FFF2-40B4-BE49-F238E27FC236}">
                <a16:creationId xmlns:a16="http://schemas.microsoft.com/office/drawing/2014/main" id="{DD80BFE7-8976-4CCF-BD44-3C421262C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14525"/>
            <a:ext cx="7772400" cy="419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8207" name="Text Box 6">
            <a:extLst>
              <a:ext uri="{FF2B5EF4-FFF2-40B4-BE49-F238E27FC236}">
                <a16:creationId xmlns:a16="http://schemas.microsoft.com/office/drawing/2014/main" id="{EDB4B81F-2ED1-4C8A-AC14-D884D22DC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883025"/>
            <a:ext cx="3200400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</a:rPr>
              <a:t>  AB </a:t>
            </a:r>
            <a:r>
              <a:rPr lang="en-US" altLang="en-US" sz="3600" b="1"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</a:rPr>
              <a:t>DE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</a:rPr>
              <a:t>  BC </a:t>
            </a:r>
            <a:r>
              <a:rPr lang="en-US" altLang="en-US" sz="3600" b="1"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</a:rPr>
              <a:t> </a:t>
            </a:r>
            <a:r>
              <a:rPr lang="en-US" altLang="en-US" sz="3600" b="1">
                <a:solidFill>
                  <a:schemeClr val="tx2"/>
                </a:solidFill>
              </a:rPr>
              <a:t>EF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</a:rPr>
              <a:t>  AC </a:t>
            </a:r>
            <a:r>
              <a:rPr lang="en-US" altLang="en-US" sz="3600" b="1"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sym typeface="Symbol" panose="05050102010706020507" pitchFamily="18" charset="2"/>
              </a:rPr>
              <a:t>DF</a:t>
            </a:r>
            <a:endParaRPr lang="en-US" altLang="en-US" sz="3600" b="1">
              <a:solidFill>
                <a:schemeClr val="folHlink"/>
              </a:solidFill>
              <a:sym typeface="Symbol" panose="05050102010706020507" pitchFamily="18" charset="2"/>
            </a:endParaRPr>
          </a:p>
        </p:txBody>
      </p:sp>
      <p:sp>
        <p:nvSpPr>
          <p:cNvPr id="8208" name="AutoShape 7">
            <a:extLst>
              <a:ext uri="{FF2B5EF4-FFF2-40B4-BE49-F238E27FC236}">
                <a16:creationId xmlns:a16="http://schemas.microsoft.com/office/drawing/2014/main" id="{6F4F17D6-076C-4C3A-B1B5-BA4C25A30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505325"/>
            <a:ext cx="1219200" cy="762000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E38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8209" name="Text Box 8">
            <a:extLst>
              <a:ext uri="{FF2B5EF4-FFF2-40B4-BE49-F238E27FC236}">
                <a16:creationId xmlns:a16="http://schemas.microsoft.com/office/drawing/2014/main" id="{2499803A-6B6C-45E8-8593-85C2AB026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505325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ABC </a:t>
            </a:r>
            <a:r>
              <a:rPr lang="en-US" altLang="en-US" sz="360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</a:t>
            </a:r>
            <a:r>
              <a:rPr lang="en-US" altLang="en-US" sz="360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DEF</a:t>
            </a:r>
          </a:p>
        </p:txBody>
      </p:sp>
      <p:grpSp>
        <p:nvGrpSpPr>
          <p:cNvPr id="14344" name="Group 9">
            <a:extLst>
              <a:ext uri="{FF2B5EF4-FFF2-40B4-BE49-F238E27FC236}">
                <a16:creationId xmlns:a16="http://schemas.microsoft.com/office/drawing/2014/main" id="{10943E2F-B38B-4122-9221-F6C33EA8A57A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066925"/>
            <a:ext cx="2130425" cy="1760538"/>
            <a:chOff x="3579" y="1003"/>
            <a:chExt cx="1342" cy="1109"/>
          </a:xfrm>
        </p:grpSpPr>
        <p:sp>
          <p:nvSpPr>
            <p:cNvPr id="14377" name="AutoShape 10">
              <a:extLst>
                <a:ext uri="{FF2B5EF4-FFF2-40B4-BE49-F238E27FC236}">
                  <a16:creationId xmlns:a16="http://schemas.microsoft.com/office/drawing/2014/main" id="{C90746CE-23DC-4ED9-84A3-958460CCEF9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 rot="422102">
              <a:off x="3603" y="1003"/>
              <a:ext cx="1318" cy="1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Rectangle 11">
              <a:extLst>
                <a:ext uri="{FF2B5EF4-FFF2-40B4-BE49-F238E27FC236}">
                  <a16:creationId xmlns:a16="http://schemas.microsoft.com/office/drawing/2014/main" id="{1C6C5D0B-E9C4-43AF-8460-1AA942C169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3654" y="1026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6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/>
            </a:p>
          </p:txBody>
        </p:sp>
        <p:sp>
          <p:nvSpPr>
            <p:cNvPr id="14379" name="Rectangle 12">
              <a:extLst>
                <a:ext uri="{FF2B5EF4-FFF2-40B4-BE49-F238E27FC236}">
                  <a16:creationId xmlns:a16="http://schemas.microsoft.com/office/drawing/2014/main" id="{B81924FE-7AF7-43E4-8409-89DEDD9AA3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3821" y="1073"/>
              <a:ext cx="13" cy="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6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/>
            </a:p>
          </p:txBody>
        </p:sp>
        <p:sp>
          <p:nvSpPr>
            <p:cNvPr id="14380" name="Rectangle 13">
              <a:extLst>
                <a:ext uri="{FF2B5EF4-FFF2-40B4-BE49-F238E27FC236}">
                  <a16:creationId xmlns:a16="http://schemas.microsoft.com/office/drawing/2014/main" id="{393AB20D-1D3B-49E0-8245-A929B842B7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3811" y="1161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6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/>
            </a:p>
          </p:txBody>
        </p:sp>
        <p:sp>
          <p:nvSpPr>
            <p:cNvPr id="14381" name="Rectangle 14">
              <a:extLst>
                <a:ext uri="{FF2B5EF4-FFF2-40B4-BE49-F238E27FC236}">
                  <a16:creationId xmlns:a16="http://schemas.microsoft.com/office/drawing/2014/main" id="{5D4DE6C3-35E0-489A-99D3-82CD3840DD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3798" y="1259"/>
              <a:ext cx="13" cy="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600">
                  <a:solidFill>
                    <a:schemeClr val="folHlink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solidFill>
                  <a:schemeClr val="folHlink"/>
                </a:solidFill>
              </a:endParaRPr>
            </a:p>
          </p:txBody>
        </p:sp>
        <p:grpSp>
          <p:nvGrpSpPr>
            <p:cNvPr id="14382" name="Group 15">
              <a:extLst>
                <a:ext uri="{FF2B5EF4-FFF2-40B4-BE49-F238E27FC236}">
                  <a16:creationId xmlns:a16="http://schemas.microsoft.com/office/drawing/2014/main" id="{A7CFD694-4B62-41A3-9EE4-7F158244810A}"/>
                </a:ext>
              </a:extLst>
            </p:cNvPr>
            <p:cNvGrpSpPr>
              <a:grpSpLocks/>
            </p:cNvGrpSpPr>
            <p:nvPr/>
          </p:nvGrpSpPr>
          <p:grpSpPr bwMode="auto">
            <a:xfrm rot="422102">
              <a:off x="3767" y="1311"/>
              <a:ext cx="844" cy="609"/>
              <a:chOff x="4105" y="2050"/>
              <a:chExt cx="584" cy="370"/>
            </a:xfrm>
          </p:grpSpPr>
          <p:sp>
            <p:nvSpPr>
              <p:cNvPr id="14395" name="Line 16">
                <a:extLst>
                  <a:ext uri="{FF2B5EF4-FFF2-40B4-BE49-F238E27FC236}">
                    <a16:creationId xmlns:a16="http://schemas.microsoft.com/office/drawing/2014/main" id="{17F8D33F-C8BF-47FF-A547-44E92CA8BB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05" y="2050"/>
                <a:ext cx="146" cy="365"/>
              </a:xfrm>
              <a:prstGeom prst="line">
                <a:avLst/>
              </a:prstGeom>
              <a:noFill/>
              <a:ln w="28575" cap="rnd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6" name="Line 17">
                <a:extLst>
                  <a:ext uri="{FF2B5EF4-FFF2-40B4-BE49-F238E27FC236}">
                    <a16:creationId xmlns:a16="http://schemas.microsoft.com/office/drawing/2014/main" id="{A6EEF8DF-31A8-4159-89EE-4DC9EDBF11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05" y="2419"/>
                <a:ext cx="584" cy="1"/>
              </a:xfrm>
              <a:prstGeom prst="line">
                <a:avLst/>
              </a:prstGeom>
              <a:noFill/>
              <a:ln w="28575" cap="rnd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7" name="Line 18">
                <a:extLst>
                  <a:ext uri="{FF2B5EF4-FFF2-40B4-BE49-F238E27FC236}">
                    <a16:creationId xmlns:a16="http://schemas.microsoft.com/office/drawing/2014/main" id="{25414E7D-7CA1-4558-B57D-EAF6B0B276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1" y="2054"/>
                <a:ext cx="438" cy="365"/>
              </a:xfrm>
              <a:prstGeom prst="line">
                <a:avLst/>
              </a:prstGeom>
              <a:noFill/>
              <a:ln w="28575" cap="rnd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83" name="Rectangle 19">
              <a:extLst>
                <a:ext uri="{FF2B5EF4-FFF2-40B4-BE49-F238E27FC236}">
                  <a16:creationId xmlns:a16="http://schemas.microsoft.com/office/drawing/2014/main" id="{0D681F23-4B3B-491A-BFAD-8A10E77B23B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4583" y="1911"/>
              <a:ext cx="13" cy="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6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/>
            </a:p>
          </p:txBody>
        </p:sp>
        <p:sp>
          <p:nvSpPr>
            <p:cNvPr id="14384" name="Rectangle 20">
              <a:extLst>
                <a:ext uri="{FF2B5EF4-FFF2-40B4-BE49-F238E27FC236}">
                  <a16:creationId xmlns:a16="http://schemas.microsoft.com/office/drawing/2014/main" id="{EC845CA0-44E2-4325-8A41-662D7142E4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3970" y="1104"/>
              <a:ext cx="10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B</a:t>
              </a:r>
              <a:endParaRPr lang="en-US" altLang="en-US" sz="2000" b="1">
                <a:solidFill>
                  <a:schemeClr val="folHlink"/>
                </a:solidFill>
              </a:endParaRPr>
            </a:p>
          </p:txBody>
        </p:sp>
        <p:sp>
          <p:nvSpPr>
            <p:cNvPr id="14385" name="Rectangle 21">
              <a:extLst>
                <a:ext uri="{FF2B5EF4-FFF2-40B4-BE49-F238E27FC236}">
                  <a16:creationId xmlns:a16="http://schemas.microsoft.com/office/drawing/2014/main" id="{71A1098F-0D7A-45A4-BC4C-A6A19EE70E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3579" y="1728"/>
              <a:ext cx="11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A</a:t>
              </a:r>
              <a:endParaRPr lang="en-US" altLang="en-US" sz="2000" b="1">
                <a:solidFill>
                  <a:schemeClr val="folHlink"/>
                </a:solidFill>
              </a:endParaRPr>
            </a:p>
          </p:txBody>
        </p:sp>
        <p:sp>
          <p:nvSpPr>
            <p:cNvPr id="14386" name="Rectangle 22">
              <a:extLst>
                <a:ext uri="{FF2B5EF4-FFF2-40B4-BE49-F238E27FC236}">
                  <a16:creationId xmlns:a16="http://schemas.microsoft.com/office/drawing/2014/main" id="{71CA738B-B1A0-4021-96B4-178DC539B9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3675" y="1788"/>
              <a:ext cx="17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/>
            </a:p>
          </p:txBody>
        </p:sp>
        <p:sp>
          <p:nvSpPr>
            <p:cNvPr id="14387" name="Rectangle 23">
              <a:extLst>
                <a:ext uri="{FF2B5EF4-FFF2-40B4-BE49-F238E27FC236}">
                  <a16:creationId xmlns:a16="http://schemas.microsoft.com/office/drawing/2014/main" id="{C65B02F8-16CC-4DF1-A411-9DF33045D9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4608" y="1920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C</a:t>
              </a:r>
              <a:endParaRPr lang="en-US" altLang="en-US" sz="2000" b="1">
                <a:solidFill>
                  <a:schemeClr val="folHlink"/>
                </a:solidFill>
              </a:endParaRPr>
            </a:p>
          </p:txBody>
        </p:sp>
        <p:sp>
          <p:nvSpPr>
            <p:cNvPr id="14388" name="Rectangle 24">
              <a:extLst>
                <a:ext uri="{FF2B5EF4-FFF2-40B4-BE49-F238E27FC236}">
                  <a16:creationId xmlns:a16="http://schemas.microsoft.com/office/drawing/2014/main" id="{9F1D3176-73CF-4862-850B-5680805CEA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4674" y="1913"/>
              <a:ext cx="1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/>
            </a:p>
          </p:txBody>
        </p:sp>
        <p:sp>
          <p:nvSpPr>
            <p:cNvPr id="14389" name="Line 25">
              <a:extLst>
                <a:ext uri="{FF2B5EF4-FFF2-40B4-BE49-F238E27FC236}">
                  <a16:creationId xmlns:a16="http://schemas.microsoft.com/office/drawing/2014/main" id="{3AFBC4BD-B7E5-48FE-88A5-8A794ABCD4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1536"/>
              <a:ext cx="96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Line 26">
              <a:extLst>
                <a:ext uri="{FF2B5EF4-FFF2-40B4-BE49-F238E27FC236}">
                  <a16:creationId xmlns:a16="http://schemas.microsoft.com/office/drawing/2014/main" id="{1A8F9C79-A13A-465F-9AA2-CA484D7938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536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Line 27">
              <a:extLst>
                <a:ext uri="{FF2B5EF4-FFF2-40B4-BE49-F238E27FC236}">
                  <a16:creationId xmlns:a16="http://schemas.microsoft.com/office/drawing/2014/main" id="{1FF814F1-F1F4-4BB8-830F-7AC0A6FF23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2" y="1584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Line 28">
              <a:extLst>
                <a:ext uri="{FF2B5EF4-FFF2-40B4-BE49-F238E27FC236}">
                  <a16:creationId xmlns:a16="http://schemas.microsoft.com/office/drawing/2014/main" id="{D44124DD-1205-4ABF-93AE-A4EE6346B4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32" y="182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Line 29">
              <a:extLst>
                <a:ext uri="{FF2B5EF4-FFF2-40B4-BE49-F238E27FC236}">
                  <a16:creationId xmlns:a16="http://schemas.microsoft.com/office/drawing/2014/main" id="{D706287B-7EA4-488C-8031-C4E543B925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80" y="182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Line 30">
              <a:extLst>
                <a:ext uri="{FF2B5EF4-FFF2-40B4-BE49-F238E27FC236}">
                  <a16:creationId xmlns:a16="http://schemas.microsoft.com/office/drawing/2014/main" id="{A2FCAB18-C193-4DC4-B18B-0CD218AEBA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28" y="182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5" name="AutoShape 31">
            <a:extLst>
              <a:ext uri="{FF2B5EF4-FFF2-40B4-BE49-F238E27FC236}">
                <a16:creationId xmlns:a16="http://schemas.microsoft.com/office/drawing/2014/main" id="{D40CBC9F-564A-4A91-8D1A-A53B5417621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-1394921">
            <a:off x="4538663" y="1990725"/>
            <a:ext cx="17970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Rectangle 32">
            <a:extLst>
              <a:ext uri="{FF2B5EF4-FFF2-40B4-BE49-F238E27FC236}">
                <a16:creationId xmlns:a16="http://schemas.microsoft.com/office/drawing/2014/main" id="{F67CF558-99BC-4FD0-A13A-6BFD3BFDF421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419600" y="2652713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4347" name="Rectangle 33">
            <a:extLst>
              <a:ext uri="{FF2B5EF4-FFF2-40B4-BE49-F238E27FC236}">
                <a16:creationId xmlns:a16="http://schemas.microsoft.com/office/drawing/2014/main" id="{36589CCA-83F7-4D9E-9494-140469CCAAE3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46613" y="2563813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4348" name="Rectangle 34">
            <a:extLst>
              <a:ext uri="{FF2B5EF4-FFF2-40B4-BE49-F238E27FC236}">
                <a16:creationId xmlns:a16="http://schemas.microsoft.com/office/drawing/2014/main" id="{98622213-04B8-4A34-A47B-FA92B233FD33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89475" y="2697163"/>
            <a:ext cx="20638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4349" name="Rectangle 35">
            <a:extLst>
              <a:ext uri="{FF2B5EF4-FFF2-40B4-BE49-F238E27FC236}">
                <a16:creationId xmlns:a16="http://schemas.microsoft.com/office/drawing/2014/main" id="{8791BEEB-D4FD-412C-92FF-A86FC183D212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737100" y="2833688"/>
            <a:ext cx="174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grpSp>
        <p:nvGrpSpPr>
          <p:cNvPr id="14350" name="Group 36">
            <a:extLst>
              <a:ext uri="{FF2B5EF4-FFF2-40B4-BE49-F238E27FC236}">
                <a16:creationId xmlns:a16="http://schemas.microsoft.com/office/drawing/2014/main" id="{9AEC0D18-7619-466B-A387-7F1322BF2759}"/>
              </a:ext>
            </a:extLst>
          </p:cNvPr>
          <p:cNvGrpSpPr>
            <a:grpSpLocks/>
          </p:cNvGrpSpPr>
          <p:nvPr/>
        </p:nvGrpSpPr>
        <p:grpSpPr bwMode="auto">
          <a:xfrm rot="-1394921">
            <a:off x="4827588" y="2513013"/>
            <a:ext cx="1150937" cy="942975"/>
            <a:chOff x="4105" y="2050"/>
            <a:chExt cx="584" cy="370"/>
          </a:xfrm>
        </p:grpSpPr>
        <p:sp>
          <p:nvSpPr>
            <p:cNvPr id="14374" name="Line 37">
              <a:extLst>
                <a:ext uri="{FF2B5EF4-FFF2-40B4-BE49-F238E27FC236}">
                  <a16:creationId xmlns:a16="http://schemas.microsoft.com/office/drawing/2014/main" id="{05143779-9205-4C1F-811F-AF467642A2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5" y="2050"/>
              <a:ext cx="146" cy="365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Line 38">
              <a:extLst>
                <a:ext uri="{FF2B5EF4-FFF2-40B4-BE49-F238E27FC236}">
                  <a16:creationId xmlns:a16="http://schemas.microsoft.com/office/drawing/2014/main" id="{5D06BCAC-7C3A-43AE-9C3B-B874B14448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5" y="2419"/>
              <a:ext cx="584" cy="1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Line 39">
              <a:extLst>
                <a:ext uri="{FF2B5EF4-FFF2-40B4-BE49-F238E27FC236}">
                  <a16:creationId xmlns:a16="http://schemas.microsoft.com/office/drawing/2014/main" id="{52EA5DCA-FD70-4C9F-B69C-525228A29A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1" y="2054"/>
              <a:ext cx="438" cy="365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1" name="Rectangle 40">
            <a:extLst>
              <a:ext uri="{FF2B5EF4-FFF2-40B4-BE49-F238E27FC236}">
                <a16:creationId xmlns:a16="http://schemas.microsoft.com/office/drawing/2014/main" id="{1E131387-3346-41C2-82D8-F1F301BE7F47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6072188" y="3021013"/>
            <a:ext cx="17462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4352" name="Rectangle 41">
            <a:extLst>
              <a:ext uri="{FF2B5EF4-FFF2-40B4-BE49-F238E27FC236}">
                <a16:creationId xmlns:a16="http://schemas.microsoft.com/office/drawing/2014/main" id="{5428314A-7588-4A67-A033-9A69D30B2C22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802188" y="2371725"/>
            <a:ext cx="16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E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14353" name="Rectangle 42">
            <a:extLst>
              <a:ext uri="{FF2B5EF4-FFF2-40B4-BE49-F238E27FC236}">
                <a16:creationId xmlns:a16="http://schemas.microsoft.com/office/drawing/2014/main" id="{C7A8D716-0493-4608-B96E-239FBEE360BF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770438" y="3589338"/>
            <a:ext cx="1825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D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14354" name="Rectangle 43">
            <a:extLst>
              <a:ext uri="{FF2B5EF4-FFF2-40B4-BE49-F238E27FC236}">
                <a16:creationId xmlns:a16="http://schemas.microsoft.com/office/drawing/2014/main" id="{25B64B21-3E8D-404E-ABE1-AFE0AF7DC8DF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924425" y="3640138"/>
            <a:ext cx="26988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9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4355" name="Rectangle 44">
            <a:extLst>
              <a:ext uri="{FF2B5EF4-FFF2-40B4-BE49-F238E27FC236}">
                <a16:creationId xmlns:a16="http://schemas.microsoft.com/office/drawing/2014/main" id="{EF53E3DE-5405-4EA3-A574-19F20A05B365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6245225" y="3057525"/>
            <a:ext cx="155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F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14356" name="Line 45">
            <a:extLst>
              <a:ext uri="{FF2B5EF4-FFF2-40B4-BE49-F238E27FC236}">
                <a16:creationId xmlns:a16="http://schemas.microsoft.com/office/drawing/2014/main" id="{CF61E8F9-2124-4E3B-826C-507EB9344C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7913" y="3057525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46">
            <a:extLst>
              <a:ext uri="{FF2B5EF4-FFF2-40B4-BE49-F238E27FC236}">
                <a16:creationId xmlns:a16="http://schemas.microsoft.com/office/drawing/2014/main" id="{AB14DB29-AEB3-431B-90A0-B5B9795454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45113" y="2752725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47">
            <a:extLst>
              <a:ext uri="{FF2B5EF4-FFF2-40B4-BE49-F238E27FC236}">
                <a16:creationId xmlns:a16="http://schemas.microsoft.com/office/drawing/2014/main" id="{2793E67F-732B-4BB8-8D34-FBA92209F5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1313" y="2828925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48">
            <a:extLst>
              <a:ext uri="{FF2B5EF4-FFF2-40B4-BE49-F238E27FC236}">
                <a16:creationId xmlns:a16="http://schemas.microsoft.com/office/drawing/2014/main" id="{ED8330DA-BB06-4C66-ABF4-722F3C021C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1313" y="3362325"/>
            <a:ext cx="76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49">
            <a:extLst>
              <a:ext uri="{FF2B5EF4-FFF2-40B4-BE49-F238E27FC236}">
                <a16:creationId xmlns:a16="http://schemas.microsoft.com/office/drawing/2014/main" id="{66774C58-332F-4D8B-847F-5565B022AAD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3713" y="3362325"/>
            <a:ext cx="76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50">
            <a:extLst>
              <a:ext uri="{FF2B5EF4-FFF2-40B4-BE49-F238E27FC236}">
                <a16:creationId xmlns:a16="http://schemas.microsoft.com/office/drawing/2014/main" id="{4457DE5C-E4EE-48F7-A63D-2A9779144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7513" y="3362325"/>
            <a:ext cx="76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2">
            <a:extLst>
              <a:ext uri="{FF2B5EF4-FFF2-40B4-BE49-F238E27FC236}">
                <a16:creationId xmlns:a16="http://schemas.microsoft.com/office/drawing/2014/main" id="{38DAC889-7F2E-4E14-A1D8-B38E1C87952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895725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53">
            <a:extLst>
              <a:ext uri="{FF2B5EF4-FFF2-40B4-BE49-F238E27FC236}">
                <a16:creationId xmlns:a16="http://schemas.microsoft.com/office/drawing/2014/main" id="{CB072CB7-D363-4FD7-AC22-3CD651D1D1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657725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54">
            <a:extLst>
              <a:ext uri="{FF2B5EF4-FFF2-40B4-BE49-F238E27FC236}">
                <a16:creationId xmlns:a16="http://schemas.microsoft.com/office/drawing/2014/main" id="{E63BC729-AD99-41F9-9006-B5FA2B1461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343525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55">
            <a:extLst>
              <a:ext uri="{FF2B5EF4-FFF2-40B4-BE49-F238E27FC236}">
                <a16:creationId xmlns:a16="http://schemas.microsoft.com/office/drawing/2014/main" id="{CC716E5A-E245-47EE-A403-C93F07B00E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971925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56">
            <a:extLst>
              <a:ext uri="{FF2B5EF4-FFF2-40B4-BE49-F238E27FC236}">
                <a16:creationId xmlns:a16="http://schemas.microsoft.com/office/drawing/2014/main" id="{B6B7B1DC-8FFA-4F17-8145-7FC8CB76EA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657725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57">
            <a:extLst>
              <a:ext uri="{FF2B5EF4-FFF2-40B4-BE49-F238E27FC236}">
                <a16:creationId xmlns:a16="http://schemas.microsoft.com/office/drawing/2014/main" id="{81260BFA-10D5-4A38-8593-3ECB4056D5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419725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4" name="Text Box 58">
            <a:extLst>
              <a:ext uri="{FF2B5EF4-FFF2-40B4-BE49-F238E27FC236}">
                <a16:creationId xmlns:a16="http://schemas.microsoft.com/office/drawing/2014/main" id="{1D2535C5-6E88-479D-9F62-ECEDEDAC7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667125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Side</a:t>
            </a:r>
          </a:p>
        </p:txBody>
      </p:sp>
      <p:sp>
        <p:nvSpPr>
          <p:cNvPr id="39995" name="Text Box 59">
            <a:extLst>
              <a:ext uri="{FF2B5EF4-FFF2-40B4-BE49-F238E27FC236}">
                <a16:creationId xmlns:a16="http://schemas.microsoft.com/office/drawing/2014/main" id="{08E2C9AB-FD19-4818-9A37-6FA515A8F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905125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Side</a:t>
            </a:r>
          </a:p>
        </p:txBody>
      </p:sp>
      <p:sp>
        <p:nvSpPr>
          <p:cNvPr id="39996" name="Text Box 60">
            <a:extLst>
              <a:ext uri="{FF2B5EF4-FFF2-40B4-BE49-F238E27FC236}">
                <a16:creationId xmlns:a16="http://schemas.microsoft.com/office/drawing/2014/main" id="{C22E2B15-CC6A-49C6-B980-91B1D5B9E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295525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Side</a:t>
            </a:r>
          </a:p>
        </p:txBody>
      </p:sp>
      <p:sp>
        <p:nvSpPr>
          <p:cNvPr id="62" name="AutoShape 57">
            <a:extLst>
              <a:ext uri="{FF2B5EF4-FFF2-40B4-BE49-F238E27FC236}">
                <a16:creationId xmlns:a16="http://schemas.microsoft.com/office/drawing/2014/main" id="{BE77F939-AB24-4DEC-80FA-4386CA686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6550" y="5249863"/>
            <a:ext cx="4876800" cy="1676400"/>
          </a:xfrm>
          <a:prstGeom prst="cloudCallout">
            <a:avLst>
              <a:gd name="adj1" fmla="val -61875"/>
              <a:gd name="adj2" fmla="val -87616"/>
            </a:avLst>
          </a:prstGeom>
          <a:solidFill>
            <a:srgbClr val="E6FC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b="1"/>
              <a:t>The triangles are congruent by SSS.</a:t>
            </a:r>
          </a:p>
        </p:txBody>
      </p:sp>
      <p:sp>
        <p:nvSpPr>
          <p:cNvPr id="61" name="Text Box 5">
            <a:extLst>
              <a:ext uri="{FF2B5EF4-FFF2-40B4-BE49-F238E27FC236}">
                <a16:creationId xmlns:a16="http://schemas.microsoft.com/office/drawing/2014/main" id="{FB05F877-2185-48E8-9C33-66EA8E990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988" y="1036638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If the sides of one triangle are congruent to the sides of a second triangle, then the triangles are congruent.</a:t>
            </a:r>
          </a:p>
        </p:txBody>
      </p:sp>
      <p:sp>
        <p:nvSpPr>
          <p:cNvPr id="14373" name="Slide Number Placeholder 1">
            <a:extLst>
              <a:ext uri="{FF2B5EF4-FFF2-40B4-BE49-F238E27FC236}">
                <a16:creationId xmlns:a16="http://schemas.microsoft.com/office/drawing/2014/main" id="{7157E8CA-DC1A-4D0A-9FC9-D85A59751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830B7C8C-C61B-4D4A-9DE9-4C810E9504EA}" type="slidenum">
              <a:rPr lang="en-US" altLang="en-US">
                <a:solidFill>
                  <a:srgbClr val="FEFEFE"/>
                </a:solidFill>
              </a:rPr>
              <a:pPr/>
              <a:t>6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 build="p"/>
      <p:bldP spid="8208" grpId="0" animBg="1"/>
      <p:bldP spid="8209" grpId="0"/>
      <p:bldP spid="39994" grpId="0"/>
      <p:bldP spid="39995" grpId="0"/>
      <p:bldP spid="39996" grpId="0"/>
      <p:bldP spid="62" grpId="0" animBg="1"/>
      <p:bldP spid="61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>
            <a:extLst>
              <a:ext uri="{FF2B5EF4-FFF2-40B4-BE49-F238E27FC236}">
                <a16:creationId xmlns:a16="http://schemas.microsoft.com/office/drawing/2014/main" id="{36FD0081-255C-4A8E-81C8-C28B3EE4D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kumimoji="1" lang="en-US" altLang="en-US" sz="4400" b="1" i="1">
                <a:solidFill>
                  <a:schemeClr val="tx2"/>
                </a:solidFill>
              </a:rPr>
              <a:t>Example Problem</a:t>
            </a:r>
            <a:endParaRPr kumimoji="1" lang="en-US" altLang="en-US" sz="4400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grpSp>
        <p:nvGrpSpPr>
          <p:cNvPr id="13330" name="Group 18">
            <a:extLst>
              <a:ext uri="{FF2B5EF4-FFF2-40B4-BE49-F238E27FC236}">
                <a16:creationId xmlns:a16="http://schemas.microsoft.com/office/drawing/2014/main" id="{533E33AD-0F3B-4979-8989-968FA7EF22F0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447800"/>
            <a:ext cx="7848600" cy="1917700"/>
            <a:chOff x="576" y="912"/>
            <a:chExt cx="4944" cy="1208"/>
          </a:xfrm>
        </p:grpSpPr>
        <p:pic>
          <p:nvPicPr>
            <p:cNvPr id="71685" name="Picture 16">
              <a:extLst>
                <a:ext uri="{FF2B5EF4-FFF2-40B4-BE49-F238E27FC236}">
                  <a16:creationId xmlns:a16="http://schemas.microsoft.com/office/drawing/2014/main" id="{876D5458-2418-478D-9D7D-764AA8C007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4" y="912"/>
              <a:ext cx="1656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686" name="Picture 17">
              <a:extLst>
                <a:ext uri="{FF2B5EF4-FFF2-40B4-BE49-F238E27FC236}">
                  <a16:creationId xmlns:a16="http://schemas.microsoft.com/office/drawing/2014/main" id="{198287DE-7022-4632-B73E-FBDDB88A4D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008"/>
              <a:ext cx="2408" cy="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1684" name="Slide Number Placeholder 1">
            <a:extLst>
              <a:ext uri="{FF2B5EF4-FFF2-40B4-BE49-F238E27FC236}">
                <a16:creationId xmlns:a16="http://schemas.microsoft.com/office/drawing/2014/main" id="{47F7CE8A-D04A-47F6-AC28-1A9C2AF1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D863BD9-02E8-41C9-B561-96AAB0912802}" type="slidenum">
              <a:rPr lang="en-US" altLang="en-US">
                <a:solidFill>
                  <a:srgbClr val="FEFEFE"/>
                </a:solidFill>
              </a:rPr>
              <a:pPr/>
              <a:t>60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0CDA944A-CC49-495E-B3C7-BCA75A3673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0750" y="685800"/>
            <a:ext cx="7024688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Step 1: </a:t>
            </a:r>
            <a:r>
              <a:rPr lang="en-US" altLang="en-US" b="1" i="1">
                <a:latin typeface="Times" panose="02020603050405020304" pitchFamily="18" charset="0"/>
              </a:rPr>
              <a:t>Mark the Given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2707" name="Text Box 4">
            <a:extLst>
              <a:ext uri="{FF2B5EF4-FFF2-40B4-BE49-F238E27FC236}">
                <a16:creationId xmlns:a16="http://schemas.microsoft.com/office/drawing/2014/main" id="{063A1D98-504B-46E0-81C3-2E76F8E5D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9163" y="609600"/>
            <a:ext cx="11588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 b="1">
                <a:latin typeface="Times" panose="02020603050405020304" pitchFamily="18" charset="0"/>
                <a:hlinkClick r:id="rId2" action="ppaction://hlinksldjump"/>
              </a:rPr>
              <a:t>… and what it implies</a:t>
            </a:r>
          </a:p>
        </p:txBody>
      </p:sp>
      <p:pic>
        <p:nvPicPr>
          <p:cNvPr id="72708" name="Picture 16">
            <a:extLst>
              <a:ext uri="{FF2B5EF4-FFF2-40B4-BE49-F238E27FC236}">
                <a16:creationId xmlns:a16="http://schemas.microsoft.com/office/drawing/2014/main" id="{0A9C4623-3AF9-4D39-96B1-8DA9C6B22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447800"/>
            <a:ext cx="26289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09" name="Picture 17">
            <a:extLst>
              <a:ext uri="{FF2B5EF4-FFF2-40B4-BE49-F238E27FC236}">
                <a16:creationId xmlns:a16="http://schemas.microsoft.com/office/drawing/2014/main" id="{BACB5962-7BDE-4C82-BC52-0BE3C0E36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8227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2" name="Picture 18">
            <a:extLst>
              <a:ext uri="{FF2B5EF4-FFF2-40B4-BE49-F238E27FC236}">
                <a16:creationId xmlns:a16="http://schemas.microsoft.com/office/drawing/2014/main" id="{573CB9E0-98A6-4B57-80CC-4646F20DC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3" name="Picture 19">
            <a:extLst>
              <a:ext uri="{FF2B5EF4-FFF2-40B4-BE49-F238E27FC236}">
                <a16:creationId xmlns:a16="http://schemas.microsoft.com/office/drawing/2014/main" id="{727294A8-3BB7-4F66-A847-C94B1F1D35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166" name="Group 22">
            <a:extLst>
              <a:ext uri="{FF2B5EF4-FFF2-40B4-BE49-F238E27FC236}">
                <a16:creationId xmlns:a16="http://schemas.microsoft.com/office/drawing/2014/main" id="{B444A041-CAFA-49B6-8743-A509F894E174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286000"/>
            <a:ext cx="1066800" cy="152400"/>
            <a:chOff x="4320" y="1440"/>
            <a:chExt cx="672" cy="96"/>
          </a:xfrm>
        </p:grpSpPr>
        <p:sp>
          <p:nvSpPr>
            <p:cNvPr id="72714" name="Line 20">
              <a:extLst>
                <a:ext uri="{FF2B5EF4-FFF2-40B4-BE49-F238E27FC236}">
                  <a16:creationId xmlns:a16="http://schemas.microsoft.com/office/drawing/2014/main" id="{95877CCC-5B00-46D5-827F-DACA0DFD79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5" name="Line 21">
              <a:extLst>
                <a:ext uri="{FF2B5EF4-FFF2-40B4-BE49-F238E27FC236}">
                  <a16:creationId xmlns:a16="http://schemas.microsoft.com/office/drawing/2014/main" id="{DB2D745B-EC50-41F4-B926-9AE986D7E48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896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713" name="Slide Number Placeholder 1">
            <a:extLst>
              <a:ext uri="{FF2B5EF4-FFF2-40B4-BE49-F238E27FC236}">
                <a16:creationId xmlns:a16="http://schemas.microsoft.com/office/drawing/2014/main" id="{44B800DC-C6F5-4998-B607-795C3A5C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B84212D1-B5C3-445C-816E-8171D1BC35A9}" type="slidenum">
              <a:rPr lang="en-US" altLang="en-US">
                <a:solidFill>
                  <a:srgbClr val="FEFEFE"/>
                </a:solidFill>
              </a:rPr>
              <a:pPr/>
              <a:t>61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3">
            <a:extLst>
              <a:ext uri="{FF2B5EF4-FFF2-40B4-BE49-F238E27FC236}">
                <a16:creationId xmlns:a16="http://schemas.microsoft.com/office/drawing/2014/main" id="{947AB56B-0A8E-43A6-8AD8-88B282147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3" y="333375"/>
            <a:ext cx="32273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3600">
                <a:solidFill>
                  <a:srgbClr val="0000FF"/>
                </a:solidFill>
                <a:latin typeface="Times" panose="02020603050405020304" pitchFamily="18" charset="0"/>
              </a:rPr>
              <a:t>Reflexive Sides</a:t>
            </a:r>
            <a:endParaRPr lang="en-US" altLang="en-US" sz="3600">
              <a:latin typeface="Times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 altLang="en-US" sz="3600">
                <a:latin typeface="Times" panose="02020603050405020304" pitchFamily="18" charset="0"/>
              </a:rPr>
              <a:t>Vertical Angles</a:t>
            </a:r>
          </a:p>
        </p:txBody>
      </p:sp>
      <p:sp>
        <p:nvSpPr>
          <p:cNvPr id="73731" name="Rectangle 20">
            <a:extLst>
              <a:ext uri="{FF2B5EF4-FFF2-40B4-BE49-F238E27FC236}">
                <a16:creationId xmlns:a16="http://schemas.microsoft.com/office/drawing/2014/main" id="{60F1D23F-9C55-46B3-99CB-D2A6AC0F79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2000"/>
            <a:ext cx="7024687" cy="1143000"/>
          </a:xfrm>
          <a:noFill/>
        </p:spPr>
        <p:txBody>
          <a:bodyPr/>
          <a:lstStyle/>
          <a:p>
            <a:pPr eaLnBrk="1" hangingPunct="1"/>
            <a:r>
              <a:rPr lang="en-US" altLang="en-US" b="1"/>
              <a:t>Step 2: </a:t>
            </a:r>
            <a:r>
              <a:rPr lang="en-US" altLang="en-US" b="1" i="1">
                <a:latin typeface="Times" panose="02020603050405020304" pitchFamily="18" charset="0"/>
              </a:rPr>
              <a:t>Mark . . 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3732" name="Text Box 21">
            <a:extLst>
              <a:ext uri="{FF2B5EF4-FFF2-40B4-BE49-F238E27FC236}">
                <a16:creationId xmlns:a16="http://schemas.microsoft.com/office/drawing/2014/main" id="{B5E645E0-91D4-4498-8BC4-15DA49DE9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78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>
                <a:latin typeface="Times" panose="02020603050405020304" pitchFamily="18" charset="0"/>
              </a:rPr>
              <a:t>… if they exist.</a:t>
            </a:r>
          </a:p>
        </p:txBody>
      </p:sp>
      <p:pic>
        <p:nvPicPr>
          <p:cNvPr id="73733" name="Picture 22">
            <a:extLst>
              <a:ext uri="{FF2B5EF4-FFF2-40B4-BE49-F238E27FC236}">
                <a16:creationId xmlns:a16="http://schemas.microsoft.com/office/drawing/2014/main" id="{F34C73C8-2F8A-407A-8D18-7ADCA391A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447800"/>
            <a:ext cx="26289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34" name="Picture 23">
            <a:extLst>
              <a:ext uri="{FF2B5EF4-FFF2-40B4-BE49-F238E27FC236}">
                <a16:creationId xmlns:a16="http://schemas.microsoft.com/office/drawing/2014/main" id="{0E0FC13C-E39E-410D-8F46-DFA75A73D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8227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35" name="Picture 24">
            <a:extLst>
              <a:ext uri="{FF2B5EF4-FFF2-40B4-BE49-F238E27FC236}">
                <a16:creationId xmlns:a16="http://schemas.microsoft.com/office/drawing/2014/main" id="{9649BDCC-88B4-418A-ABEC-2F2AC3E0F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36" name="Picture 25">
            <a:extLst>
              <a:ext uri="{FF2B5EF4-FFF2-40B4-BE49-F238E27FC236}">
                <a16:creationId xmlns:a16="http://schemas.microsoft.com/office/drawing/2014/main" id="{959200C0-87CF-4EFD-B64B-41C2F8192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3737" name="Group 26">
            <a:extLst>
              <a:ext uri="{FF2B5EF4-FFF2-40B4-BE49-F238E27FC236}">
                <a16:creationId xmlns:a16="http://schemas.microsoft.com/office/drawing/2014/main" id="{65FC990C-F39B-43F5-9A61-DEECBB897173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286000"/>
            <a:ext cx="1066800" cy="152400"/>
            <a:chOff x="4320" y="1440"/>
            <a:chExt cx="672" cy="96"/>
          </a:xfrm>
        </p:grpSpPr>
        <p:sp>
          <p:nvSpPr>
            <p:cNvPr id="73742" name="Line 27">
              <a:extLst>
                <a:ext uri="{FF2B5EF4-FFF2-40B4-BE49-F238E27FC236}">
                  <a16:creationId xmlns:a16="http://schemas.microsoft.com/office/drawing/2014/main" id="{C354DFD6-3BEE-42DF-80B9-057D67B3F2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3" name="Line 28">
              <a:extLst>
                <a:ext uri="{FF2B5EF4-FFF2-40B4-BE49-F238E27FC236}">
                  <a16:creationId xmlns:a16="http://schemas.microsoft.com/office/drawing/2014/main" id="{F9C2B31A-1C0F-4586-AB1E-95568ACCA4F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896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99" name="Group 31">
            <a:extLst>
              <a:ext uri="{FF2B5EF4-FFF2-40B4-BE49-F238E27FC236}">
                <a16:creationId xmlns:a16="http://schemas.microsoft.com/office/drawing/2014/main" id="{630051BE-6D69-47F4-ADA5-20C36D4A9077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2438400"/>
            <a:ext cx="228600" cy="76200"/>
            <a:chOff x="4608" y="1536"/>
            <a:chExt cx="144" cy="48"/>
          </a:xfrm>
        </p:grpSpPr>
        <p:sp>
          <p:nvSpPr>
            <p:cNvPr id="73740" name="Line 29">
              <a:extLst>
                <a:ext uri="{FF2B5EF4-FFF2-40B4-BE49-F238E27FC236}">
                  <a16:creationId xmlns:a16="http://schemas.microsoft.com/office/drawing/2014/main" id="{6EA698B2-57B9-4BF7-B474-2B5D24FCBF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536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1" name="Line 30">
              <a:extLst>
                <a:ext uri="{FF2B5EF4-FFF2-40B4-BE49-F238E27FC236}">
                  <a16:creationId xmlns:a16="http://schemas.microsoft.com/office/drawing/2014/main" id="{42521E35-15B0-45B8-B113-21B5E9F59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584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3739" name="Slide Number Placeholder 1">
            <a:extLst>
              <a:ext uri="{FF2B5EF4-FFF2-40B4-BE49-F238E27FC236}">
                <a16:creationId xmlns:a16="http://schemas.microsoft.com/office/drawing/2014/main" id="{60B52304-2C13-4C98-AE61-060EEB22C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FE02DE9-0678-4AB8-B350-DE60CDDBB517}" type="slidenum">
              <a:rPr lang="en-US" altLang="en-US">
                <a:solidFill>
                  <a:srgbClr val="FEFEFE"/>
                </a:solidFill>
              </a:rPr>
              <a:pPr/>
              <a:t>62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A017E534-281D-4FB3-9DF4-F92C0DB64B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7713" y="762000"/>
            <a:ext cx="7024687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Step 3: </a:t>
            </a:r>
            <a:r>
              <a:rPr lang="en-US" altLang="en-US" b="1" i="1">
                <a:latin typeface="Times" panose="02020603050405020304" pitchFamily="18" charset="0"/>
              </a:rPr>
              <a:t>Choose a Method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890BDD2F-77F5-4767-A3B5-FD5C171C1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200400"/>
            <a:ext cx="120015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latin typeface="Times" panose="02020603050405020304" pitchFamily="18" charset="0"/>
              </a:rPr>
              <a:t>SSS</a:t>
            </a:r>
          </a:p>
          <a:p>
            <a:r>
              <a:rPr lang="en-US" altLang="en-US" sz="4000" b="1">
                <a:latin typeface="Times" panose="02020603050405020304" pitchFamily="18" charset="0"/>
              </a:rPr>
              <a:t>SAS</a:t>
            </a:r>
          </a:p>
          <a:p>
            <a:r>
              <a:rPr lang="en-US" altLang="en-US" sz="4000" b="1">
                <a:latin typeface="Times" panose="02020603050405020304" pitchFamily="18" charset="0"/>
              </a:rPr>
              <a:t>ASA</a:t>
            </a:r>
          </a:p>
          <a:p>
            <a:r>
              <a:rPr lang="en-US" altLang="en-US" sz="4000" b="1">
                <a:latin typeface="Times" panose="02020603050405020304" pitchFamily="18" charset="0"/>
              </a:rPr>
              <a:t>AAS</a:t>
            </a:r>
          </a:p>
          <a:p>
            <a:r>
              <a:rPr lang="en-US" altLang="en-US" sz="4000" b="1">
                <a:latin typeface="Times" panose="02020603050405020304" pitchFamily="18" charset="0"/>
              </a:rPr>
              <a:t>HL</a:t>
            </a:r>
          </a:p>
        </p:txBody>
      </p:sp>
      <p:sp>
        <p:nvSpPr>
          <p:cNvPr id="8213" name="Oval 21">
            <a:extLst>
              <a:ext uri="{FF2B5EF4-FFF2-40B4-BE49-F238E27FC236}">
                <a16:creationId xmlns:a16="http://schemas.microsoft.com/office/drawing/2014/main" id="{D3D0FEEC-B3B0-407B-B137-FB8B9A405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1600200" cy="762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pic>
        <p:nvPicPr>
          <p:cNvPr id="74757" name="Picture 22">
            <a:extLst>
              <a:ext uri="{FF2B5EF4-FFF2-40B4-BE49-F238E27FC236}">
                <a16:creationId xmlns:a16="http://schemas.microsoft.com/office/drawing/2014/main" id="{7648CB9C-0B09-4E79-A9DB-FEDBDC4AF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447800"/>
            <a:ext cx="26289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758" name="Picture 23">
            <a:extLst>
              <a:ext uri="{FF2B5EF4-FFF2-40B4-BE49-F238E27FC236}">
                <a16:creationId xmlns:a16="http://schemas.microsoft.com/office/drawing/2014/main" id="{86AB1F0E-4EAC-45E5-A3D3-5FC934A83D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8227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759" name="Picture 24">
            <a:extLst>
              <a:ext uri="{FF2B5EF4-FFF2-40B4-BE49-F238E27FC236}">
                <a16:creationId xmlns:a16="http://schemas.microsoft.com/office/drawing/2014/main" id="{E93690B2-2093-4F1D-905A-D5ADE4FA9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760" name="Picture 25">
            <a:extLst>
              <a:ext uri="{FF2B5EF4-FFF2-40B4-BE49-F238E27FC236}">
                <a16:creationId xmlns:a16="http://schemas.microsoft.com/office/drawing/2014/main" id="{E9514187-3650-41B2-8BC1-DCBCCDA96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4761" name="Group 26">
            <a:extLst>
              <a:ext uri="{FF2B5EF4-FFF2-40B4-BE49-F238E27FC236}">
                <a16:creationId xmlns:a16="http://schemas.microsoft.com/office/drawing/2014/main" id="{8F3547C8-2AF9-42A0-AF34-07101D43D51A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286000"/>
            <a:ext cx="1066800" cy="152400"/>
            <a:chOff x="4320" y="1440"/>
            <a:chExt cx="672" cy="96"/>
          </a:xfrm>
        </p:grpSpPr>
        <p:sp>
          <p:nvSpPr>
            <p:cNvPr id="74766" name="Line 27">
              <a:extLst>
                <a:ext uri="{FF2B5EF4-FFF2-40B4-BE49-F238E27FC236}">
                  <a16:creationId xmlns:a16="http://schemas.microsoft.com/office/drawing/2014/main" id="{9A08B423-6EA5-4D53-8E60-8F8B943D58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7" name="Line 28">
              <a:extLst>
                <a:ext uri="{FF2B5EF4-FFF2-40B4-BE49-F238E27FC236}">
                  <a16:creationId xmlns:a16="http://schemas.microsoft.com/office/drawing/2014/main" id="{7635C0B5-2EEB-4955-9A26-AA0F379B98D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896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4762" name="Group 29">
            <a:extLst>
              <a:ext uri="{FF2B5EF4-FFF2-40B4-BE49-F238E27FC236}">
                <a16:creationId xmlns:a16="http://schemas.microsoft.com/office/drawing/2014/main" id="{8A0960FD-6906-42A1-AF37-737B7E5216AB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2438400"/>
            <a:ext cx="228600" cy="76200"/>
            <a:chOff x="4608" y="1536"/>
            <a:chExt cx="144" cy="48"/>
          </a:xfrm>
        </p:grpSpPr>
        <p:sp>
          <p:nvSpPr>
            <p:cNvPr id="74764" name="Line 30">
              <a:extLst>
                <a:ext uri="{FF2B5EF4-FFF2-40B4-BE49-F238E27FC236}">
                  <a16:creationId xmlns:a16="http://schemas.microsoft.com/office/drawing/2014/main" id="{4A1E5290-4921-40FB-869C-A51C0405D6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536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5" name="Line 31">
              <a:extLst>
                <a:ext uri="{FF2B5EF4-FFF2-40B4-BE49-F238E27FC236}">
                  <a16:creationId xmlns:a16="http://schemas.microsoft.com/office/drawing/2014/main" id="{12A2EEB1-CFB0-4E11-9771-BFE1330737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584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63" name="Slide Number Placeholder 1">
            <a:extLst>
              <a:ext uri="{FF2B5EF4-FFF2-40B4-BE49-F238E27FC236}">
                <a16:creationId xmlns:a16="http://schemas.microsoft.com/office/drawing/2014/main" id="{0BC4D472-1BD4-48B0-A20B-C81D1C9AF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A6A6546C-E00A-41EB-AFD8-ACB901240D6F}" type="slidenum">
              <a:rPr lang="en-US" altLang="en-US">
                <a:solidFill>
                  <a:srgbClr val="FEFEFE"/>
                </a:solidFill>
              </a:rPr>
              <a:pPr/>
              <a:t>63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213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6B0B738F-9D2E-4552-9770-22384DE2E5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9163" y="876300"/>
            <a:ext cx="7024687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Step 4: </a:t>
            </a:r>
            <a:r>
              <a:rPr lang="en-US" altLang="en-US" b="1" i="1">
                <a:latin typeface="Times" panose="02020603050405020304" pitchFamily="18" charset="0"/>
              </a:rPr>
              <a:t>List the Parts</a:t>
            </a:r>
            <a:endParaRPr lang="en-US" altLang="en-US">
              <a:latin typeface="Times" panose="02020603050405020304" pitchFamily="18" charset="0"/>
            </a:endParaRPr>
          </a:p>
        </p:txBody>
      </p:sp>
      <p:grpSp>
        <p:nvGrpSpPr>
          <p:cNvPr id="75779" name="Group 26">
            <a:extLst>
              <a:ext uri="{FF2B5EF4-FFF2-40B4-BE49-F238E27FC236}">
                <a16:creationId xmlns:a16="http://schemas.microsoft.com/office/drawing/2014/main" id="{A4769497-7C8B-4B1E-8193-0E099459E59D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75799" name="Text Box 21">
              <a:extLst>
                <a:ext uri="{FF2B5EF4-FFF2-40B4-BE49-F238E27FC236}">
                  <a16:creationId xmlns:a16="http://schemas.microsoft.com/office/drawing/2014/main" id="{B7CAAF85-F8CA-4D3E-9AD2-824C6D4B8D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75800" name="Text Box 22">
              <a:extLst>
                <a:ext uri="{FF2B5EF4-FFF2-40B4-BE49-F238E27FC236}">
                  <a16:creationId xmlns:a16="http://schemas.microsoft.com/office/drawing/2014/main" id="{EAA38A50-83D0-4BC1-A871-CBDDB10F34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75801" name="Group 25">
              <a:extLst>
                <a:ext uri="{FF2B5EF4-FFF2-40B4-BE49-F238E27FC236}">
                  <a16:creationId xmlns:a16="http://schemas.microsoft.com/office/drawing/2014/main" id="{70EEAB35-96A5-40A5-8649-D632E1FBD9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75802" name="Line 23">
                <a:extLst>
                  <a:ext uri="{FF2B5EF4-FFF2-40B4-BE49-F238E27FC236}">
                    <a16:creationId xmlns:a16="http://schemas.microsoft.com/office/drawing/2014/main" id="{F2099EB3-1EBF-4017-9EB3-9CA8952F23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03" name="Line 24">
                <a:extLst>
                  <a:ext uri="{FF2B5EF4-FFF2-40B4-BE49-F238E27FC236}">
                    <a16:creationId xmlns:a16="http://schemas.microsoft.com/office/drawing/2014/main" id="{EB06FEAE-5DF8-47EC-86A6-C4B12C68ED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5780" name="Text Box 28">
            <a:extLst>
              <a:ext uri="{FF2B5EF4-FFF2-40B4-BE49-F238E27FC236}">
                <a16:creationId xmlns:a16="http://schemas.microsoft.com/office/drawing/2014/main" id="{71C239A8-E8FB-4450-8B08-489A34618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2688" y="6096000"/>
            <a:ext cx="377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>
                <a:latin typeface="Times" panose="02020603050405020304" pitchFamily="18" charset="0"/>
              </a:rPr>
              <a:t>… in the order of the Method</a:t>
            </a:r>
          </a:p>
        </p:txBody>
      </p:sp>
      <p:pic>
        <p:nvPicPr>
          <p:cNvPr id="75781" name="Picture 32">
            <a:extLst>
              <a:ext uri="{FF2B5EF4-FFF2-40B4-BE49-F238E27FC236}">
                <a16:creationId xmlns:a16="http://schemas.microsoft.com/office/drawing/2014/main" id="{D91F6750-1ED1-4221-919C-AE90A3963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447800"/>
            <a:ext cx="26289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782" name="Picture 33">
            <a:extLst>
              <a:ext uri="{FF2B5EF4-FFF2-40B4-BE49-F238E27FC236}">
                <a16:creationId xmlns:a16="http://schemas.microsoft.com/office/drawing/2014/main" id="{75E0EA17-A6E3-4F8B-A9FB-CFD44EC70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8227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783" name="Picture 34">
            <a:extLst>
              <a:ext uri="{FF2B5EF4-FFF2-40B4-BE49-F238E27FC236}">
                <a16:creationId xmlns:a16="http://schemas.microsoft.com/office/drawing/2014/main" id="{5F796283-04D5-4764-8E93-E503EBB90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784" name="Picture 35">
            <a:extLst>
              <a:ext uri="{FF2B5EF4-FFF2-40B4-BE49-F238E27FC236}">
                <a16:creationId xmlns:a16="http://schemas.microsoft.com/office/drawing/2014/main" id="{38C9745A-1CA5-431B-9183-E98FCCBD2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5785" name="Group 36">
            <a:extLst>
              <a:ext uri="{FF2B5EF4-FFF2-40B4-BE49-F238E27FC236}">
                <a16:creationId xmlns:a16="http://schemas.microsoft.com/office/drawing/2014/main" id="{020131E3-8C09-4010-AE40-169CAD2E8FF5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286000"/>
            <a:ext cx="1066800" cy="152400"/>
            <a:chOff x="4320" y="1440"/>
            <a:chExt cx="672" cy="96"/>
          </a:xfrm>
        </p:grpSpPr>
        <p:sp>
          <p:nvSpPr>
            <p:cNvPr id="75797" name="Line 37">
              <a:extLst>
                <a:ext uri="{FF2B5EF4-FFF2-40B4-BE49-F238E27FC236}">
                  <a16:creationId xmlns:a16="http://schemas.microsoft.com/office/drawing/2014/main" id="{B17CE24E-5ED5-4372-AD85-AEECD56DFA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8" name="Line 38">
              <a:extLst>
                <a:ext uri="{FF2B5EF4-FFF2-40B4-BE49-F238E27FC236}">
                  <a16:creationId xmlns:a16="http://schemas.microsoft.com/office/drawing/2014/main" id="{8571AECE-1824-40D7-A0B0-4348E444845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896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5786" name="Group 39">
            <a:extLst>
              <a:ext uri="{FF2B5EF4-FFF2-40B4-BE49-F238E27FC236}">
                <a16:creationId xmlns:a16="http://schemas.microsoft.com/office/drawing/2014/main" id="{F214059E-5AB2-4183-BA88-CF7F3C86FEE5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2438400"/>
            <a:ext cx="228600" cy="76200"/>
            <a:chOff x="4608" y="1536"/>
            <a:chExt cx="144" cy="48"/>
          </a:xfrm>
        </p:grpSpPr>
        <p:sp>
          <p:nvSpPr>
            <p:cNvPr id="75795" name="Line 40">
              <a:extLst>
                <a:ext uri="{FF2B5EF4-FFF2-40B4-BE49-F238E27FC236}">
                  <a16:creationId xmlns:a16="http://schemas.microsoft.com/office/drawing/2014/main" id="{BC3AFF95-F638-4F23-AD36-466E951742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536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6" name="Line 41">
              <a:extLst>
                <a:ext uri="{FF2B5EF4-FFF2-40B4-BE49-F238E27FC236}">
                  <a16:creationId xmlns:a16="http://schemas.microsoft.com/office/drawing/2014/main" id="{CDBAE477-6B30-4049-A2E2-ADE5485516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584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9263" name="Picture 47">
            <a:extLst>
              <a:ext uri="{FF2B5EF4-FFF2-40B4-BE49-F238E27FC236}">
                <a16:creationId xmlns:a16="http://schemas.microsoft.com/office/drawing/2014/main" id="{AD928145-B5E4-4AB9-BFC9-052881F78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00600"/>
            <a:ext cx="28321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64" name="Picture 48">
            <a:extLst>
              <a:ext uri="{FF2B5EF4-FFF2-40B4-BE49-F238E27FC236}">
                <a16:creationId xmlns:a16="http://schemas.microsoft.com/office/drawing/2014/main" id="{149489E3-3B66-42DC-A288-A5C7640DBF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33800"/>
            <a:ext cx="1765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65" name="Picture 49">
            <a:extLst>
              <a:ext uri="{FF2B5EF4-FFF2-40B4-BE49-F238E27FC236}">
                <a16:creationId xmlns:a16="http://schemas.microsoft.com/office/drawing/2014/main" id="{469530EC-0C98-4658-86F0-161B60B6E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334000"/>
            <a:ext cx="1739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269" name="Group 53">
            <a:extLst>
              <a:ext uri="{FF2B5EF4-FFF2-40B4-BE49-F238E27FC236}">
                <a16:creationId xmlns:a16="http://schemas.microsoft.com/office/drawing/2014/main" id="{6D3F60EA-DD1D-493E-8650-A6BD35EFE600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733800"/>
            <a:ext cx="550863" cy="2362200"/>
            <a:chOff x="528" y="2352"/>
            <a:chExt cx="347" cy="1488"/>
          </a:xfrm>
        </p:grpSpPr>
        <p:sp>
          <p:nvSpPr>
            <p:cNvPr id="75792" name="Rectangle 50">
              <a:extLst>
                <a:ext uri="{FF2B5EF4-FFF2-40B4-BE49-F238E27FC236}">
                  <a16:creationId xmlns:a16="http://schemas.microsoft.com/office/drawing/2014/main" id="{4A4BF737-36E8-489E-8BB5-9D5F57EDD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352"/>
              <a:ext cx="2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4000" b="1">
                  <a:solidFill>
                    <a:schemeClr val="bg2"/>
                  </a:solidFill>
                  <a:latin typeface="Times" panose="02020603050405020304" pitchFamily="18" charset="0"/>
                </a:rPr>
                <a:t>S</a:t>
              </a:r>
            </a:p>
          </p:txBody>
        </p:sp>
        <p:sp>
          <p:nvSpPr>
            <p:cNvPr id="75793" name="Rectangle 51">
              <a:extLst>
                <a:ext uri="{FF2B5EF4-FFF2-40B4-BE49-F238E27FC236}">
                  <a16:creationId xmlns:a16="http://schemas.microsoft.com/office/drawing/2014/main" id="{FDAE6569-ED89-42A9-B5C0-6696FB9DD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3014"/>
              <a:ext cx="34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4000" b="1">
                  <a:solidFill>
                    <a:schemeClr val="bg2"/>
                  </a:solidFill>
                  <a:latin typeface="Times" panose="02020603050405020304" pitchFamily="18" charset="0"/>
                </a:rPr>
                <a:t>A</a:t>
              </a:r>
            </a:p>
          </p:txBody>
        </p:sp>
        <p:sp>
          <p:nvSpPr>
            <p:cNvPr id="75794" name="Rectangle 52">
              <a:extLst>
                <a:ext uri="{FF2B5EF4-FFF2-40B4-BE49-F238E27FC236}">
                  <a16:creationId xmlns:a16="http://schemas.microsoft.com/office/drawing/2014/main" id="{9DACDCD6-6C31-41AC-8CC6-FC1B1537C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398"/>
              <a:ext cx="2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4000" b="1">
                  <a:solidFill>
                    <a:schemeClr val="bg2"/>
                  </a:solidFill>
                  <a:latin typeface="Times" panose="02020603050405020304" pitchFamily="18" charset="0"/>
                </a:rPr>
                <a:t>S</a:t>
              </a:r>
            </a:p>
          </p:txBody>
        </p:sp>
      </p:grpSp>
      <p:sp>
        <p:nvSpPr>
          <p:cNvPr id="75791" name="Slide Number Placeholder 1">
            <a:extLst>
              <a:ext uri="{FF2B5EF4-FFF2-40B4-BE49-F238E27FC236}">
                <a16:creationId xmlns:a16="http://schemas.microsoft.com/office/drawing/2014/main" id="{BB54EF9E-1D05-4FAB-A41F-2C5097BD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7E7D117E-E5C4-45E2-904F-2B645D7A00D2}" type="slidenum">
              <a:rPr lang="en-US" altLang="en-US">
                <a:solidFill>
                  <a:srgbClr val="FEFEFE"/>
                </a:solidFill>
              </a:rPr>
              <a:pPr/>
              <a:t>64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5CFB171C-26C0-4D01-86A2-0546FA8D82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5363" y="685800"/>
            <a:ext cx="7026275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Step 5: </a:t>
            </a:r>
            <a:r>
              <a:rPr lang="en-US" altLang="en-US" b="1" i="1">
                <a:latin typeface="Times" panose="02020603050405020304" pitchFamily="18" charset="0"/>
              </a:rPr>
              <a:t>Fill in the Reasons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6803" name="Text Box 4">
            <a:extLst>
              <a:ext uri="{FF2B5EF4-FFF2-40B4-BE49-F238E27FC236}">
                <a16:creationId xmlns:a16="http://schemas.microsoft.com/office/drawing/2014/main" id="{BE2B06AB-4A7D-4B7A-879D-2D27D8E39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3288" y="6096000"/>
            <a:ext cx="4202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>
                <a:latin typeface="Times" panose="02020603050405020304" pitchFamily="18" charset="0"/>
              </a:rPr>
              <a:t>(Why did you mark those parts?)</a:t>
            </a:r>
          </a:p>
        </p:txBody>
      </p:sp>
      <p:grpSp>
        <p:nvGrpSpPr>
          <p:cNvPr id="76804" name="Group 19">
            <a:extLst>
              <a:ext uri="{FF2B5EF4-FFF2-40B4-BE49-F238E27FC236}">
                <a16:creationId xmlns:a16="http://schemas.microsoft.com/office/drawing/2014/main" id="{81AAF49C-6C50-49C7-B6F3-42B2E2ACCB86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76826" name="Text Box 20">
              <a:extLst>
                <a:ext uri="{FF2B5EF4-FFF2-40B4-BE49-F238E27FC236}">
                  <a16:creationId xmlns:a16="http://schemas.microsoft.com/office/drawing/2014/main" id="{B265183A-DE0B-4EDB-B07C-3BE1ED729B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76827" name="Text Box 21">
              <a:extLst>
                <a:ext uri="{FF2B5EF4-FFF2-40B4-BE49-F238E27FC236}">
                  <a16:creationId xmlns:a16="http://schemas.microsoft.com/office/drawing/2014/main" id="{63C5000B-6375-44A1-86A4-C1E586C824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76828" name="Group 22">
              <a:extLst>
                <a:ext uri="{FF2B5EF4-FFF2-40B4-BE49-F238E27FC236}">
                  <a16:creationId xmlns:a16="http://schemas.microsoft.com/office/drawing/2014/main" id="{FB7DB6D6-B54D-46AE-8270-9CDCB299F2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76829" name="Line 23">
                <a:extLst>
                  <a:ext uri="{FF2B5EF4-FFF2-40B4-BE49-F238E27FC236}">
                    <a16:creationId xmlns:a16="http://schemas.microsoft.com/office/drawing/2014/main" id="{B7D83CA2-E92B-4A3C-9925-6372BA3524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30" name="Line 24">
                <a:extLst>
                  <a:ext uri="{FF2B5EF4-FFF2-40B4-BE49-F238E27FC236}">
                    <a16:creationId xmlns:a16="http://schemas.microsoft.com/office/drawing/2014/main" id="{46C24684-C88B-4EAF-B9C7-B27552EF30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76805" name="Picture 31">
            <a:extLst>
              <a:ext uri="{FF2B5EF4-FFF2-40B4-BE49-F238E27FC236}">
                <a16:creationId xmlns:a16="http://schemas.microsoft.com/office/drawing/2014/main" id="{9DB6958D-74E1-4DC0-B53F-1170C0CFC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447800"/>
            <a:ext cx="26289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806" name="Picture 32">
            <a:extLst>
              <a:ext uri="{FF2B5EF4-FFF2-40B4-BE49-F238E27FC236}">
                <a16:creationId xmlns:a16="http://schemas.microsoft.com/office/drawing/2014/main" id="{F8209538-D82F-4FCF-9361-79319B144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8227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807" name="Picture 33">
            <a:extLst>
              <a:ext uri="{FF2B5EF4-FFF2-40B4-BE49-F238E27FC236}">
                <a16:creationId xmlns:a16="http://schemas.microsoft.com/office/drawing/2014/main" id="{6121C7E2-1CBD-4106-A917-1F30441DF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808" name="Picture 34">
            <a:extLst>
              <a:ext uri="{FF2B5EF4-FFF2-40B4-BE49-F238E27FC236}">
                <a16:creationId xmlns:a16="http://schemas.microsoft.com/office/drawing/2014/main" id="{9FB7DB63-9F18-4CDD-8585-A4E80A48C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6809" name="Group 35">
            <a:extLst>
              <a:ext uri="{FF2B5EF4-FFF2-40B4-BE49-F238E27FC236}">
                <a16:creationId xmlns:a16="http://schemas.microsoft.com/office/drawing/2014/main" id="{2E439090-D6B7-4231-A5AC-03B34692EB24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286000"/>
            <a:ext cx="1066800" cy="152400"/>
            <a:chOff x="4320" y="1440"/>
            <a:chExt cx="672" cy="96"/>
          </a:xfrm>
        </p:grpSpPr>
        <p:sp>
          <p:nvSpPr>
            <p:cNvPr id="76824" name="Line 36">
              <a:extLst>
                <a:ext uri="{FF2B5EF4-FFF2-40B4-BE49-F238E27FC236}">
                  <a16:creationId xmlns:a16="http://schemas.microsoft.com/office/drawing/2014/main" id="{0BB92D99-49B5-4F04-BBB5-F754AA3F73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5" name="Line 37">
              <a:extLst>
                <a:ext uri="{FF2B5EF4-FFF2-40B4-BE49-F238E27FC236}">
                  <a16:creationId xmlns:a16="http://schemas.microsoft.com/office/drawing/2014/main" id="{021E17E2-3229-4FC8-8E51-D057BB73B7B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896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6810" name="Group 38">
            <a:extLst>
              <a:ext uri="{FF2B5EF4-FFF2-40B4-BE49-F238E27FC236}">
                <a16:creationId xmlns:a16="http://schemas.microsoft.com/office/drawing/2014/main" id="{75C1D125-C6CF-4EB8-A618-9BD79860E1A7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2438400"/>
            <a:ext cx="228600" cy="76200"/>
            <a:chOff x="4608" y="1536"/>
            <a:chExt cx="144" cy="48"/>
          </a:xfrm>
        </p:grpSpPr>
        <p:sp>
          <p:nvSpPr>
            <p:cNvPr id="76822" name="Line 39">
              <a:extLst>
                <a:ext uri="{FF2B5EF4-FFF2-40B4-BE49-F238E27FC236}">
                  <a16:creationId xmlns:a16="http://schemas.microsoft.com/office/drawing/2014/main" id="{09888FC9-F72D-465B-BEC2-BBC790899C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536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3" name="Line 40">
              <a:extLst>
                <a:ext uri="{FF2B5EF4-FFF2-40B4-BE49-F238E27FC236}">
                  <a16:creationId xmlns:a16="http://schemas.microsoft.com/office/drawing/2014/main" id="{C9071F5A-58D8-4CD4-BAE1-933A9C0245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584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76811" name="Picture 41">
            <a:extLst>
              <a:ext uri="{FF2B5EF4-FFF2-40B4-BE49-F238E27FC236}">
                <a16:creationId xmlns:a16="http://schemas.microsoft.com/office/drawing/2014/main" id="{1C28268C-157E-477F-8451-A9D50A622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00600"/>
            <a:ext cx="28321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812" name="Picture 42">
            <a:extLst>
              <a:ext uri="{FF2B5EF4-FFF2-40B4-BE49-F238E27FC236}">
                <a16:creationId xmlns:a16="http://schemas.microsoft.com/office/drawing/2014/main" id="{DC141C03-B5FE-4734-8289-E7269F334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33800"/>
            <a:ext cx="1765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813" name="Picture 43">
            <a:extLst>
              <a:ext uri="{FF2B5EF4-FFF2-40B4-BE49-F238E27FC236}">
                <a16:creationId xmlns:a16="http://schemas.microsoft.com/office/drawing/2014/main" id="{7EA5BCB5-D5FC-4011-ADA1-91F8AB474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334000"/>
            <a:ext cx="1739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5" name="Picture 45">
            <a:extLst>
              <a:ext uri="{FF2B5EF4-FFF2-40B4-BE49-F238E27FC236}">
                <a16:creationId xmlns:a16="http://schemas.microsoft.com/office/drawing/2014/main" id="{14B95778-0B1D-46ED-AE1E-A71DFDC94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784600"/>
            <a:ext cx="1397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7" name="Picture 47">
            <a:extLst>
              <a:ext uri="{FF2B5EF4-FFF2-40B4-BE49-F238E27FC236}">
                <a16:creationId xmlns:a16="http://schemas.microsoft.com/office/drawing/2014/main" id="{A2221F45-D5E0-4E07-8E76-3FD24EC41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851400"/>
            <a:ext cx="29083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8" name="Picture 48">
            <a:extLst>
              <a:ext uri="{FF2B5EF4-FFF2-40B4-BE49-F238E27FC236}">
                <a16:creationId xmlns:a16="http://schemas.microsoft.com/office/drawing/2014/main" id="{A4200863-C407-4636-9B3B-FD8AF5C7A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5384800"/>
            <a:ext cx="30226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817" name="Rectangle 49">
            <a:extLst>
              <a:ext uri="{FF2B5EF4-FFF2-40B4-BE49-F238E27FC236}">
                <a16:creationId xmlns:a16="http://schemas.microsoft.com/office/drawing/2014/main" id="{9CE4BB48-BF7D-4C35-8220-AD429C800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76818" name="Rectangle 50">
            <a:extLst>
              <a:ext uri="{FF2B5EF4-FFF2-40B4-BE49-F238E27FC236}">
                <a16:creationId xmlns:a16="http://schemas.microsoft.com/office/drawing/2014/main" id="{E9306A36-8EAC-43A4-A242-6E7971A20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784725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76819" name="Rectangle 51">
            <a:extLst>
              <a:ext uri="{FF2B5EF4-FFF2-40B4-BE49-F238E27FC236}">
                <a16:creationId xmlns:a16="http://schemas.microsoft.com/office/drawing/2014/main" id="{B846E1A8-9240-434C-953E-401863E19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394325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76820" name="Rectangle 28">
            <a:extLst>
              <a:ext uri="{FF2B5EF4-FFF2-40B4-BE49-F238E27FC236}">
                <a16:creationId xmlns:a16="http://schemas.microsoft.com/office/drawing/2014/main" id="{600D17EB-AC40-4659-BFA3-527AD66F4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0" y="5080000"/>
            <a:ext cx="381000" cy="304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76821" name="Slide Number Placeholder 1">
            <a:extLst>
              <a:ext uri="{FF2B5EF4-FFF2-40B4-BE49-F238E27FC236}">
                <a16:creationId xmlns:a16="http://schemas.microsoft.com/office/drawing/2014/main" id="{E4A38C54-E215-4C32-A562-7FFE585E5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6BB43DAF-D332-4121-B06F-4010021924D5}" type="slidenum">
              <a:rPr lang="en-US" altLang="en-US">
                <a:solidFill>
                  <a:srgbClr val="FEFEFE"/>
                </a:solidFill>
              </a:rPr>
              <a:pPr/>
              <a:t>65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7">
            <a:extLst>
              <a:ext uri="{FF2B5EF4-FFF2-40B4-BE49-F238E27FC236}">
                <a16:creationId xmlns:a16="http://schemas.microsoft.com/office/drawing/2014/main" id="{4B0750A3-8B9B-4B27-95C3-A59DF693A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77827" name="Rectangle 38">
            <a:extLst>
              <a:ext uri="{FF2B5EF4-FFF2-40B4-BE49-F238E27FC236}">
                <a16:creationId xmlns:a16="http://schemas.microsoft.com/office/drawing/2014/main" id="{B9CB689E-D7DF-4DF7-AD74-12CFC87E6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784725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77828" name="Rectangle 39">
            <a:extLst>
              <a:ext uri="{FF2B5EF4-FFF2-40B4-BE49-F238E27FC236}">
                <a16:creationId xmlns:a16="http://schemas.microsoft.com/office/drawing/2014/main" id="{097A08C8-E982-4FE0-9A1C-31BC796B5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394325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77829" name="Rectangle 2">
            <a:extLst>
              <a:ext uri="{FF2B5EF4-FFF2-40B4-BE49-F238E27FC236}">
                <a16:creationId xmlns:a16="http://schemas.microsoft.com/office/drawing/2014/main" id="{0BF71FF3-D07C-4D88-A9C7-900BB25D1F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3300" y="762000"/>
            <a:ext cx="7024688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Step 6: </a:t>
            </a:r>
            <a:r>
              <a:rPr lang="en-US" altLang="en-US" b="1" i="1">
                <a:latin typeface="Times" panose="02020603050405020304" pitchFamily="18" charset="0"/>
              </a:rPr>
              <a:t>Is there more?</a:t>
            </a:r>
            <a:endParaRPr lang="en-US" altLang="en-US">
              <a:latin typeface="Times" panose="02020603050405020304" pitchFamily="18" charset="0"/>
            </a:endParaRPr>
          </a:p>
        </p:txBody>
      </p:sp>
      <p:grpSp>
        <p:nvGrpSpPr>
          <p:cNvPr id="77830" name="Group 18">
            <a:extLst>
              <a:ext uri="{FF2B5EF4-FFF2-40B4-BE49-F238E27FC236}">
                <a16:creationId xmlns:a16="http://schemas.microsoft.com/office/drawing/2014/main" id="{C2789009-B97B-499A-B439-ADB6A4DCE3FD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77858" name="Text Box 19">
              <a:extLst>
                <a:ext uri="{FF2B5EF4-FFF2-40B4-BE49-F238E27FC236}">
                  <a16:creationId xmlns:a16="http://schemas.microsoft.com/office/drawing/2014/main" id="{A207F6B6-FEAC-4A99-BCE1-053863042F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77859" name="Text Box 20">
              <a:extLst>
                <a:ext uri="{FF2B5EF4-FFF2-40B4-BE49-F238E27FC236}">
                  <a16:creationId xmlns:a16="http://schemas.microsoft.com/office/drawing/2014/main" id="{1E7E19E7-0732-4471-B474-18D745DB70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77860" name="Group 21">
              <a:extLst>
                <a:ext uri="{FF2B5EF4-FFF2-40B4-BE49-F238E27FC236}">
                  <a16:creationId xmlns:a16="http://schemas.microsoft.com/office/drawing/2014/main" id="{D6B83729-BE57-4FE7-A3B9-426FEB5299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77861" name="Line 22">
                <a:extLst>
                  <a:ext uri="{FF2B5EF4-FFF2-40B4-BE49-F238E27FC236}">
                    <a16:creationId xmlns:a16="http://schemas.microsoft.com/office/drawing/2014/main" id="{E831B2A8-883D-4C81-96C1-59F24DD83D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62" name="Line 23">
                <a:extLst>
                  <a:ext uri="{FF2B5EF4-FFF2-40B4-BE49-F238E27FC236}">
                    <a16:creationId xmlns:a16="http://schemas.microsoft.com/office/drawing/2014/main" id="{31443109-0165-45FA-8BE4-AC573F1D4B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77831" name="Picture 40">
            <a:extLst>
              <a:ext uri="{FF2B5EF4-FFF2-40B4-BE49-F238E27FC236}">
                <a16:creationId xmlns:a16="http://schemas.microsoft.com/office/drawing/2014/main" id="{1295B85F-0651-452B-8DF6-D73B65820E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447800"/>
            <a:ext cx="26289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832" name="Picture 41">
            <a:extLst>
              <a:ext uri="{FF2B5EF4-FFF2-40B4-BE49-F238E27FC236}">
                <a16:creationId xmlns:a16="http://schemas.microsoft.com/office/drawing/2014/main" id="{6F129485-AD85-4772-9DFE-86CC16AE7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8227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833" name="Picture 42">
            <a:extLst>
              <a:ext uri="{FF2B5EF4-FFF2-40B4-BE49-F238E27FC236}">
                <a16:creationId xmlns:a16="http://schemas.microsoft.com/office/drawing/2014/main" id="{C4615101-CA35-4499-A907-62B6ECD92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834" name="Picture 43">
            <a:extLst>
              <a:ext uri="{FF2B5EF4-FFF2-40B4-BE49-F238E27FC236}">
                <a16:creationId xmlns:a16="http://schemas.microsoft.com/office/drawing/2014/main" id="{B87CAB54-01F1-4229-91E3-B2426C7A4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7835" name="Group 44">
            <a:extLst>
              <a:ext uri="{FF2B5EF4-FFF2-40B4-BE49-F238E27FC236}">
                <a16:creationId xmlns:a16="http://schemas.microsoft.com/office/drawing/2014/main" id="{13B46B42-B032-4224-9AF4-FD6F98A2E13F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286000"/>
            <a:ext cx="1066800" cy="152400"/>
            <a:chOff x="4320" y="1440"/>
            <a:chExt cx="672" cy="96"/>
          </a:xfrm>
        </p:grpSpPr>
        <p:sp>
          <p:nvSpPr>
            <p:cNvPr id="77856" name="Line 45">
              <a:extLst>
                <a:ext uri="{FF2B5EF4-FFF2-40B4-BE49-F238E27FC236}">
                  <a16:creationId xmlns:a16="http://schemas.microsoft.com/office/drawing/2014/main" id="{4C08BA96-7D78-4BED-8592-0908079F75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57" name="Line 46">
              <a:extLst>
                <a:ext uri="{FF2B5EF4-FFF2-40B4-BE49-F238E27FC236}">
                  <a16:creationId xmlns:a16="http://schemas.microsoft.com/office/drawing/2014/main" id="{6CF419E8-C1FB-44CA-B202-B2ABB4F09B7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896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7836" name="Group 47">
            <a:extLst>
              <a:ext uri="{FF2B5EF4-FFF2-40B4-BE49-F238E27FC236}">
                <a16:creationId xmlns:a16="http://schemas.microsoft.com/office/drawing/2014/main" id="{B02BB649-DD39-4E5B-910A-B6C6DCCEEBE8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2438400"/>
            <a:ext cx="228600" cy="76200"/>
            <a:chOff x="4608" y="1536"/>
            <a:chExt cx="144" cy="48"/>
          </a:xfrm>
        </p:grpSpPr>
        <p:sp>
          <p:nvSpPr>
            <p:cNvPr id="77854" name="Line 48">
              <a:extLst>
                <a:ext uri="{FF2B5EF4-FFF2-40B4-BE49-F238E27FC236}">
                  <a16:creationId xmlns:a16="http://schemas.microsoft.com/office/drawing/2014/main" id="{6E35A48D-EBBF-41B6-9536-52A41413DD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536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55" name="Line 49">
              <a:extLst>
                <a:ext uri="{FF2B5EF4-FFF2-40B4-BE49-F238E27FC236}">
                  <a16:creationId xmlns:a16="http://schemas.microsoft.com/office/drawing/2014/main" id="{134A1DFB-57EB-41E7-BFAB-31D23DC5E2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584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77837" name="Picture 50">
            <a:extLst>
              <a:ext uri="{FF2B5EF4-FFF2-40B4-BE49-F238E27FC236}">
                <a16:creationId xmlns:a16="http://schemas.microsoft.com/office/drawing/2014/main" id="{5BC641D7-8CC6-407A-AB76-87DA5A3D4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00600"/>
            <a:ext cx="28321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838" name="Picture 51">
            <a:extLst>
              <a:ext uri="{FF2B5EF4-FFF2-40B4-BE49-F238E27FC236}">
                <a16:creationId xmlns:a16="http://schemas.microsoft.com/office/drawing/2014/main" id="{D8DCFAEF-6E0C-444B-8F1E-C7C02870E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33800"/>
            <a:ext cx="1765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839" name="Picture 52">
            <a:extLst>
              <a:ext uri="{FF2B5EF4-FFF2-40B4-BE49-F238E27FC236}">
                <a16:creationId xmlns:a16="http://schemas.microsoft.com/office/drawing/2014/main" id="{B6C89B1D-6835-4C0C-A522-A4D17CFBD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334000"/>
            <a:ext cx="1739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840" name="Picture 56">
            <a:extLst>
              <a:ext uri="{FF2B5EF4-FFF2-40B4-BE49-F238E27FC236}">
                <a16:creationId xmlns:a16="http://schemas.microsoft.com/office/drawing/2014/main" id="{171EF7A4-AD63-41BA-8BE9-6ED6B7DC09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784600"/>
            <a:ext cx="1397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328" name="Group 64">
            <a:extLst>
              <a:ext uri="{FF2B5EF4-FFF2-40B4-BE49-F238E27FC236}">
                <a16:creationId xmlns:a16="http://schemas.microsoft.com/office/drawing/2014/main" id="{594809A2-7BC2-465C-B81A-3CC8AD0886D3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267200"/>
            <a:ext cx="4902200" cy="762000"/>
            <a:chOff x="1056" y="2688"/>
            <a:chExt cx="3088" cy="480"/>
          </a:xfrm>
        </p:grpSpPr>
        <p:pic>
          <p:nvPicPr>
            <p:cNvPr id="77852" name="Picture 53">
              <a:extLst>
                <a:ext uri="{FF2B5EF4-FFF2-40B4-BE49-F238E27FC236}">
                  <a16:creationId xmlns:a16="http://schemas.microsoft.com/office/drawing/2014/main" id="{AB1F3A7F-8B4B-4CF1-A8F5-3AD28B7F07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2688"/>
              <a:ext cx="200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7853" name="Picture 57">
              <a:extLst>
                <a:ext uri="{FF2B5EF4-FFF2-40B4-BE49-F238E27FC236}">
                  <a16:creationId xmlns:a16="http://schemas.microsoft.com/office/drawing/2014/main" id="{E81F8625-4DE6-4B47-AF66-0962C4D007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2720"/>
              <a:ext cx="880" cy="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77842" name="Picture 58">
            <a:extLst>
              <a:ext uri="{FF2B5EF4-FFF2-40B4-BE49-F238E27FC236}">
                <a16:creationId xmlns:a16="http://schemas.microsoft.com/office/drawing/2014/main" id="{F014DB47-AFEB-417F-810C-950BFB943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851400"/>
            <a:ext cx="29083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843" name="Picture 59">
            <a:extLst>
              <a:ext uri="{FF2B5EF4-FFF2-40B4-BE49-F238E27FC236}">
                <a16:creationId xmlns:a16="http://schemas.microsoft.com/office/drawing/2014/main" id="{58EE3AE2-8D07-48D4-B7C7-5FCA9C286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5384800"/>
            <a:ext cx="30226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329" name="Group 65">
            <a:extLst>
              <a:ext uri="{FF2B5EF4-FFF2-40B4-BE49-F238E27FC236}">
                <a16:creationId xmlns:a16="http://schemas.microsoft.com/office/drawing/2014/main" id="{054FA465-FD35-4E0A-B846-556B0F4D7ACF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5867400"/>
            <a:ext cx="5638800" cy="762000"/>
            <a:chOff x="1008" y="3696"/>
            <a:chExt cx="3552" cy="480"/>
          </a:xfrm>
        </p:grpSpPr>
        <p:pic>
          <p:nvPicPr>
            <p:cNvPr id="77850" name="Picture 54">
              <a:extLst>
                <a:ext uri="{FF2B5EF4-FFF2-40B4-BE49-F238E27FC236}">
                  <a16:creationId xmlns:a16="http://schemas.microsoft.com/office/drawing/2014/main" id="{68D728DC-3D74-4548-9655-1CB1431F06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3696"/>
              <a:ext cx="1848" cy="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7851" name="Picture 60">
              <a:extLst>
                <a:ext uri="{FF2B5EF4-FFF2-40B4-BE49-F238E27FC236}">
                  <a16:creationId xmlns:a16="http://schemas.microsoft.com/office/drawing/2014/main" id="{D901B1A9-0B78-4852-B6FD-B5BA3546D5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4" y="3728"/>
              <a:ext cx="1256" cy="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327" name="Group 63">
            <a:extLst>
              <a:ext uri="{FF2B5EF4-FFF2-40B4-BE49-F238E27FC236}">
                <a16:creationId xmlns:a16="http://schemas.microsoft.com/office/drawing/2014/main" id="{2016886D-27F6-41E1-8A5E-4490456BD87F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733800"/>
            <a:ext cx="4038600" cy="2838450"/>
            <a:chOff x="816" y="2352"/>
            <a:chExt cx="2544" cy="1788"/>
          </a:xfrm>
        </p:grpSpPr>
        <p:sp>
          <p:nvSpPr>
            <p:cNvPr id="77848" name="Text Box 61">
              <a:extLst>
                <a:ext uri="{FF2B5EF4-FFF2-40B4-BE49-F238E27FC236}">
                  <a16:creationId xmlns:a16="http://schemas.microsoft.com/office/drawing/2014/main" id="{AFF8A329-89C3-446B-96D3-CC67854201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352"/>
              <a:ext cx="384" cy="1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3600" b="1">
                  <a:solidFill>
                    <a:schemeClr val="bg2"/>
                  </a:solidFill>
                  <a:latin typeface="Times" panose="02020603050405020304" pitchFamily="18" charset="0"/>
                </a:rPr>
                <a:t>1.</a:t>
              </a:r>
            </a:p>
            <a:p>
              <a:r>
                <a:rPr lang="en-US" altLang="en-US" sz="3600" b="1">
                  <a:solidFill>
                    <a:schemeClr val="bg2"/>
                  </a:solidFill>
                  <a:latin typeface="Times" panose="02020603050405020304" pitchFamily="18" charset="0"/>
                </a:rPr>
                <a:t>2.</a:t>
              </a:r>
            </a:p>
            <a:p>
              <a:r>
                <a:rPr lang="en-US" altLang="en-US" sz="3600" b="1">
                  <a:solidFill>
                    <a:schemeClr val="bg2"/>
                  </a:solidFill>
                  <a:latin typeface="Times" panose="02020603050405020304" pitchFamily="18" charset="0"/>
                </a:rPr>
                <a:t>3.</a:t>
              </a:r>
            </a:p>
            <a:p>
              <a:r>
                <a:rPr lang="en-US" altLang="en-US" sz="3600" b="1">
                  <a:solidFill>
                    <a:schemeClr val="bg2"/>
                  </a:solidFill>
                  <a:latin typeface="Times" panose="02020603050405020304" pitchFamily="18" charset="0"/>
                </a:rPr>
                <a:t>4.</a:t>
              </a:r>
            </a:p>
            <a:p>
              <a:r>
                <a:rPr lang="en-US" altLang="en-US" sz="3600" b="1">
                  <a:solidFill>
                    <a:schemeClr val="bg2"/>
                  </a:solidFill>
                  <a:latin typeface="Times" panose="02020603050405020304" pitchFamily="18" charset="0"/>
                </a:rPr>
                <a:t>5.</a:t>
              </a:r>
            </a:p>
          </p:txBody>
        </p:sp>
        <p:sp>
          <p:nvSpPr>
            <p:cNvPr id="77849" name="Text Box 62">
              <a:extLst>
                <a:ext uri="{FF2B5EF4-FFF2-40B4-BE49-F238E27FC236}">
                  <a16:creationId xmlns:a16="http://schemas.microsoft.com/office/drawing/2014/main" id="{148179AC-03E0-4C3D-8ECD-D2B2AE8539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352"/>
              <a:ext cx="384" cy="1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3600" b="1">
                  <a:solidFill>
                    <a:schemeClr val="bg2"/>
                  </a:solidFill>
                  <a:latin typeface="Times" panose="02020603050405020304" pitchFamily="18" charset="0"/>
                </a:rPr>
                <a:t>1.</a:t>
              </a:r>
            </a:p>
            <a:p>
              <a:r>
                <a:rPr lang="en-US" altLang="en-US" sz="3600" b="1">
                  <a:solidFill>
                    <a:schemeClr val="bg2"/>
                  </a:solidFill>
                  <a:latin typeface="Times" panose="02020603050405020304" pitchFamily="18" charset="0"/>
                </a:rPr>
                <a:t>2.</a:t>
              </a:r>
            </a:p>
            <a:p>
              <a:r>
                <a:rPr lang="en-US" altLang="en-US" sz="3600" b="1">
                  <a:solidFill>
                    <a:schemeClr val="bg2"/>
                  </a:solidFill>
                  <a:latin typeface="Times" panose="02020603050405020304" pitchFamily="18" charset="0"/>
                </a:rPr>
                <a:t>3.</a:t>
              </a:r>
            </a:p>
            <a:p>
              <a:r>
                <a:rPr lang="en-US" altLang="en-US" sz="3600" b="1">
                  <a:solidFill>
                    <a:schemeClr val="bg2"/>
                  </a:solidFill>
                  <a:latin typeface="Times" panose="02020603050405020304" pitchFamily="18" charset="0"/>
                </a:rPr>
                <a:t>4.</a:t>
              </a:r>
            </a:p>
            <a:p>
              <a:r>
                <a:rPr lang="en-US" altLang="en-US" sz="3600" b="1">
                  <a:solidFill>
                    <a:schemeClr val="bg2"/>
                  </a:solidFill>
                  <a:latin typeface="Times" panose="02020603050405020304" pitchFamily="18" charset="0"/>
                </a:rPr>
                <a:t>5.</a:t>
              </a:r>
            </a:p>
          </p:txBody>
        </p:sp>
      </p:grpSp>
      <p:sp>
        <p:nvSpPr>
          <p:cNvPr id="77846" name="Rectangle 1">
            <a:extLst>
              <a:ext uri="{FF2B5EF4-FFF2-40B4-BE49-F238E27FC236}">
                <a16:creationId xmlns:a16="http://schemas.microsoft.com/office/drawing/2014/main" id="{53A4BE79-F0A4-4A4D-9900-A0C61C3B1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0" y="5029200"/>
            <a:ext cx="381000" cy="304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77847" name="Slide Number Placeholder 1">
            <a:extLst>
              <a:ext uri="{FF2B5EF4-FFF2-40B4-BE49-F238E27FC236}">
                <a16:creationId xmlns:a16="http://schemas.microsoft.com/office/drawing/2014/main" id="{736A5DC0-3F13-4B9D-9EC8-5BDC1B58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9706338-4347-4159-8E37-A6CFA1F202B2}" type="slidenum">
              <a:rPr lang="en-US" altLang="en-US">
                <a:solidFill>
                  <a:srgbClr val="FEFEFE"/>
                </a:solidFill>
              </a:rPr>
              <a:pPr/>
              <a:t>66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26B8CA75-FD41-4346-8AC5-6A2C19208E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6313" y="609600"/>
            <a:ext cx="7024687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i="1" dirty="0"/>
              <a:t>Midpoint</a:t>
            </a:r>
            <a:r>
              <a:rPr lang="en-US" altLang="en-US" dirty="0"/>
              <a:t> implies      segments.</a:t>
            </a:r>
          </a:p>
        </p:txBody>
      </p:sp>
      <p:pic>
        <p:nvPicPr>
          <p:cNvPr id="78851" name="Picture 3">
            <a:extLst>
              <a:ext uri="{FF2B5EF4-FFF2-40B4-BE49-F238E27FC236}">
                <a16:creationId xmlns:a16="http://schemas.microsoft.com/office/drawing/2014/main" id="{A6AB4705-061B-48B0-96AE-B63B3E573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844550"/>
            <a:ext cx="74295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852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875A10C-4A0E-4AF1-AC72-C69919954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810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78853" name="Text Box 10">
            <a:extLst>
              <a:ext uri="{FF2B5EF4-FFF2-40B4-BE49-F238E27FC236}">
                <a16:creationId xmlns:a16="http://schemas.microsoft.com/office/drawing/2014/main" id="{D6391515-5CBA-47EE-8228-5D5F7FCF3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5050" y="38100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 b="1">
                <a:latin typeface="Times" panose="02020603050405020304" pitchFamily="18" charset="0"/>
              </a:rPr>
              <a:t>Back</a:t>
            </a:r>
          </a:p>
        </p:txBody>
      </p:sp>
      <p:pic>
        <p:nvPicPr>
          <p:cNvPr id="67590" name="Picture 11">
            <a:extLst>
              <a:ext uri="{FF2B5EF4-FFF2-40B4-BE49-F238E27FC236}">
                <a16:creationId xmlns:a16="http://schemas.microsoft.com/office/drawing/2014/main" id="{173579CD-E8EC-4B47-B517-5198EDE7A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454150"/>
            <a:ext cx="26289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7591" name="Group 13">
            <a:extLst>
              <a:ext uri="{FF2B5EF4-FFF2-40B4-BE49-F238E27FC236}">
                <a16:creationId xmlns:a16="http://schemas.microsoft.com/office/drawing/2014/main" id="{5CE63636-D3F5-4FFE-A38E-D4C0CDDC9FBF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78876" name="Text Box 14">
              <a:extLst>
                <a:ext uri="{FF2B5EF4-FFF2-40B4-BE49-F238E27FC236}">
                  <a16:creationId xmlns:a16="http://schemas.microsoft.com/office/drawing/2014/main" id="{14CB7819-6D26-48C0-8C87-447ED8F69F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78877" name="Text Box 15">
              <a:extLst>
                <a:ext uri="{FF2B5EF4-FFF2-40B4-BE49-F238E27FC236}">
                  <a16:creationId xmlns:a16="http://schemas.microsoft.com/office/drawing/2014/main" id="{9504EE97-4128-4AF9-A68C-2434E6248A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78878" name="Group 16">
              <a:extLst>
                <a:ext uri="{FF2B5EF4-FFF2-40B4-BE49-F238E27FC236}">
                  <a16:creationId xmlns:a16="http://schemas.microsoft.com/office/drawing/2014/main" id="{86B6ED87-191C-4360-A6FB-60B332C5DD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78879" name="Line 17">
                <a:extLst>
                  <a:ext uri="{FF2B5EF4-FFF2-40B4-BE49-F238E27FC236}">
                    <a16:creationId xmlns:a16="http://schemas.microsoft.com/office/drawing/2014/main" id="{B565E896-058D-422D-8795-C76C4FEF4D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0" name="Line 18">
                <a:extLst>
                  <a:ext uri="{FF2B5EF4-FFF2-40B4-BE49-F238E27FC236}">
                    <a16:creationId xmlns:a16="http://schemas.microsoft.com/office/drawing/2014/main" id="{AF450E21-3614-41A7-B4F3-9AB4E72E31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67601" name="Picture 26">
            <a:extLst>
              <a:ext uri="{FF2B5EF4-FFF2-40B4-BE49-F238E27FC236}">
                <a16:creationId xmlns:a16="http://schemas.microsoft.com/office/drawing/2014/main" id="{1EC43ADC-3BFD-4A92-8A86-ED489ECED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733800"/>
            <a:ext cx="3060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39" name="Rectangle 27">
            <a:extLst>
              <a:ext uri="{FF2B5EF4-FFF2-40B4-BE49-F238E27FC236}">
                <a16:creationId xmlns:a16="http://schemas.microsoft.com/office/drawing/2014/main" id="{4BF73103-006D-4355-81D2-53FBDE072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708525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pic>
        <p:nvPicPr>
          <p:cNvPr id="67594" name="Picture 28">
            <a:extLst>
              <a:ext uri="{FF2B5EF4-FFF2-40B4-BE49-F238E27FC236}">
                <a16:creationId xmlns:a16="http://schemas.microsoft.com/office/drawing/2014/main" id="{E51CBEEC-A3CE-41E1-8BE6-3E36B670C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46482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8946" name="Group 34">
            <a:extLst>
              <a:ext uri="{FF2B5EF4-FFF2-40B4-BE49-F238E27FC236}">
                <a16:creationId xmlns:a16="http://schemas.microsoft.com/office/drawing/2014/main" id="{1B133E32-B95D-44BB-AF3B-3FA35ABFA0EB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2590800"/>
            <a:ext cx="762000" cy="304800"/>
            <a:chOff x="4416" y="1632"/>
            <a:chExt cx="480" cy="192"/>
          </a:xfrm>
        </p:grpSpPr>
        <p:sp>
          <p:nvSpPr>
            <p:cNvPr id="78874" name="Line 29">
              <a:extLst>
                <a:ext uri="{FF2B5EF4-FFF2-40B4-BE49-F238E27FC236}">
                  <a16:creationId xmlns:a16="http://schemas.microsoft.com/office/drawing/2014/main" id="{8724ABD7-0D85-405F-B5FA-7E7D58CB29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1632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5" name="Line 30">
              <a:extLst>
                <a:ext uri="{FF2B5EF4-FFF2-40B4-BE49-F238E27FC236}">
                  <a16:creationId xmlns:a16="http://schemas.microsoft.com/office/drawing/2014/main" id="{F7D739E9-D251-4293-BAB5-BB769996AD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1632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8943" name="Picture 31">
            <a:extLst>
              <a:ext uri="{FF2B5EF4-FFF2-40B4-BE49-F238E27FC236}">
                <a16:creationId xmlns:a16="http://schemas.microsoft.com/office/drawing/2014/main" id="{59F71BCF-61BA-4319-AA24-1329A97B5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4648200"/>
            <a:ext cx="22352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44" name="Picture 32">
            <a:extLst>
              <a:ext uri="{FF2B5EF4-FFF2-40B4-BE49-F238E27FC236}">
                <a16:creationId xmlns:a16="http://schemas.microsoft.com/office/drawing/2014/main" id="{80DAF26E-1A32-46E5-8318-B26D0A5DC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648200"/>
            <a:ext cx="36957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0">
            <a:extLst>
              <a:ext uri="{FF2B5EF4-FFF2-40B4-BE49-F238E27FC236}">
                <a16:creationId xmlns:a16="http://schemas.microsoft.com/office/drawing/2014/main" id="{3DDE59A3-5A8E-4D8B-859E-F19A26274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733800"/>
            <a:ext cx="18796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F47B93-C1D3-431A-B82E-6125B3EA3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287963"/>
            <a:ext cx="8080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7200">
                <a:solidFill>
                  <a:srgbClr val="FF0000"/>
                </a:solidFill>
              </a:rPr>
              <a:t>…</a:t>
            </a:r>
          </a:p>
        </p:txBody>
      </p:sp>
      <p:grpSp>
        <p:nvGrpSpPr>
          <p:cNvPr id="23" name="Group 35">
            <a:extLst>
              <a:ext uri="{FF2B5EF4-FFF2-40B4-BE49-F238E27FC236}">
                <a16:creationId xmlns:a16="http://schemas.microsoft.com/office/drawing/2014/main" id="{DB845FAE-07EC-4604-816D-D2CA7FA3526B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286000"/>
            <a:ext cx="1066800" cy="152400"/>
            <a:chOff x="4320" y="1440"/>
            <a:chExt cx="672" cy="96"/>
          </a:xfrm>
        </p:grpSpPr>
        <p:sp>
          <p:nvSpPr>
            <p:cNvPr id="78872" name="Line 36">
              <a:extLst>
                <a:ext uri="{FF2B5EF4-FFF2-40B4-BE49-F238E27FC236}">
                  <a16:creationId xmlns:a16="http://schemas.microsoft.com/office/drawing/2014/main" id="{19C0C953-3AB4-47B8-BF14-1485F460F1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3" name="Line 37">
              <a:extLst>
                <a:ext uri="{FF2B5EF4-FFF2-40B4-BE49-F238E27FC236}">
                  <a16:creationId xmlns:a16="http://schemas.microsoft.com/office/drawing/2014/main" id="{9493105E-7CA8-4917-81C3-F055810747D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896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7" name="Picture 48">
            <a:extLst>
              <a:ext uri="{FF2B5EF4-FFF2-40B4-BE49-F238E27FC236}">
                <a16:creationId xmlns:a16="http://schemas.microsoft.com/office/drawing/2014/main" id="{9212B9FB-CFA5-4951-B68D-6FF83A280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00" y="5357813"/>
            <a:ext cx="1765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89087AE-D9D9-411E-A0FE-60BD6D947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7325" y="5446713"/>
            <a:ext cx="595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56AF7A7-F11A-443F-B7AA-87442A782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725" y="5397500"/>
            <a:ext cx="1746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3. Given </a:t>
            </a:r>
          </a:p>
        </p:txBody>
      </p:sp>
      <p:grpSp>
        <p:nvGrpSpPr>
          <p:cNvPr id="29" name="Group 35">
            <a:extLst>
              <a:ext uri="{FF2B5EF4-FFF2-40B4-BE49-F238E27FC236}">
                <a16:creationId xmlns:a16="http://schemas.microsoft.com/office/drawing/2014/main" id="{287A0592-1765-4454-9721-7E37D323B419}"/>
              </a:ext>
            </a:extLst>
          </p:cNvPr>
          <p:cNvGrpSpPr>
            <a:grpSpLocks/>
          </p:cNvGrpSpPr>
          <p:nvPr/>
        </p:nvGrpSpPr>
        <p:grpSpPr bwMode="auto">
          <a:xfrm>
            <a:off x="6919913" y="2246313"/>
            <a:ext cx="1173162" cy="168275"/>
            <a:chOff x="4320" y="1440"/>
            <a:chExt cx="672" cy="96"/>
          </a:xfrm>
        </p:grpSpPr>
        <p:sp>
          <p:nvSpPr>
            <p:cNvPr id="78870" name="Line 36">
              <a:extLst>
                <a:ext uri="{FF2B5EF4-FFF2-40B4-BE49-F238E27FC236}">
                  <a16:creationId xmlns:a16="http://schemas.microsoft.com/office/drawing/2014/main" id="{0AB24A89-D35D-41EF-BB18-1D8FA5B39D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1" name="Line 37">
              <a:extLst>
                <a:ext uri="{FF2B5EF4-FFF2-40B4-BE49-F238E27FC236}">
                  <a16:creationId xmlns:a16="http://schemas.microsoft.com/office/drawing/2014/main" id="{437A1C18-22F7-4BE7-9B8B-8FB71209DD2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896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869" name="Slide Number Placeholder 3">
            <a:extLst>
              <a:ext uri="{FF2B5EF4-FFF2-40B4-BE49-F238E27FC236}">
                <a16:creationId xmlns:a16="http://schemas.microsoft.com/office/drawing/2014/main" id="{8F3CB4D2-0CDE-45FE-ADB2-0157EFF68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EB82B084-197A-4E30-8A72-9DAD81089085}" type="slidenum">
              <a:rPr lang="en-US" altLang="en-US">
                <a:solidFill>
                  <a:srgbClr val="FEFEFE"/>
                </a:solidFill>
              </a:rPr>
              <a:pPr/>
              <a:t>67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9" grpId="0" autoUpdateAnimBg="0"/>
      <p:bldP spid="2" grpId="0"/>
      <p:bldP spid="3" grpId="0"/>
      <p:bldP spid="28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D2FE76E7-7E82-4A7E-AC06-9FF63B40D6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57275" y="523875"/>
            <a:ext cx="7024688" cy="1143000"/>
          </a:xfrm>
        </p:spPr>
        <p:txBody>
          <a:bodyPr/>
          <a:lstStyle/>
          <a:p>
            <a:pPr eaLnBrk="1" hangingPunct="1"/>
            <a:r>
              <a:rPr lang="en-US" altLang="en-US" i="1"/>
              <a:t>Parallel</a:t>
            </a:r>
            <a:r>
              <a:rPr lang="en-US" altLang="en-US"/>
              <a:t> implies      angles.</a:t>
            </a:r>
          </a:p>
        </p:txBody>
      </p:sp>
      <p:pic>
        <p:nvPicPr>
          <p:cNvPr id="79875" name="Picture 3">
            <a:extLst>
              <a:ext uri="{FF2B5EF4-FFF2-40B4-BE49-F238E27FC236}">
                <a16:creationId xmlns:a16="http://schemas.microsoft.com/office/drawing/2014/main" id="{EBCB031D-1E94-4116-96DF-176984055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925" y="808038"/>
            <a:ext cx="74295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876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681417E-AFD9-4971-AB99-5D461E0E2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810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79877" name="Text Box 5">
            <a:extLst>
              <a:ext uri="{FF2B5EF4-FFF2-40B4-BE49-F238E27FC236}">
                <a16:creationId xmlns:a16="http://schemas.microsoft.com/office/drawing/2014/main" id="{4321F236-D5D6-4DD6-8DA0-A5AB8E9E8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5050" y="38100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 b="1">
                <a:latin typeface="Times" panose="02020603050405020304" pitchFamily="18" charset="0"/>
              </a:rPr>
              <a:t>Back</a:t>
            </a:r>
          </a:p>
        </p:txBody>
      </p:sp>
      <p:grpSp>
        <p:nvGrpSpPr>
          <p:cNvPr id="68614" name="Group 6">
            <a:extLst>
              <a:ext uri="{FF2B5EF4-FFF2-40B4-BE49-F238E27FC236}">
                <a16:creationId xmlns:a16="http://schemas.microsoft.com/office/drawing/2014/main" id="{C8E73E63-FC2F-4F56-9A1C-8338F73A64EF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79905" name="Text Box 7">
              <a:extLst>
                <a:ext uri="{FF2B5EF4-FFF2-40B4-BE49-F238E27FC236}">
                  <a16:creationId xmlns:a16="http://schemas.microsoft.com/office/drawing/2014/main" id="{89372979-4924-49B9-8C6F-1CAA3ECCC9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79906" name="Text Box 8">
              <a:extLst>
                <a:ext uri="{FF2B5EF4-FFF2-40B4-BE49-F238E27FC236}">
                  <a16:creationId xmlns:a16="http://schemas.microsoft.com/office/drawing/2014/main" id="{267533EF-BD9F-4B4F-B197-897E03AFEF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79907" name="Group 9">
              <a:extLst>
                <a:ext uri="{FF2B5EF4-FFF2-40B4-BE49-F238E27FC236}">
                  <a16:creationId xmlns:a16="http://schemas.microsoft.com/office/drawing/2014/main" id="{33A13EE9-588E-453E-9FC1-500A6C22BF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79908" name="Line 10">
                <a:extLst>
                  <a:ext uri="{FF2B5EF4-FFF2-40B4-BE49-F238E27FC236}">
                    <a16:creationId xmlns:a16="http://schemas.microsoft.com/office/drawing/2014/main" id="{B67AFE51-DA85-4C0F-9237-15F3527411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9" name="Line 11">
                <a:extLst>
                  <a:ext uri="{FF2B5EF4-FFF2-40B4-BE49-F238E27FC236}">
                    <a16:creationId xmlns:a16="http://schemas.microsoft.com/office/drawing/2014/main" id="{7D432486-3897-471C-BE5F-9DAF2087D2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68615" name="Picture 13">
            <a:extLst>
              <a:ext uri="{FF2B5EF4-FFF2-40B4-BE49-F238E27FC236}">
                <a16:creationId xmlns:a16="http://schemas.microsoft.com/office/drawing/2014/main" id="{CB494D92-C43F-443C-8762-2B6A28701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1447800"/>
            <a:ext cx="35433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957" name="Group 21">
            <a:extLst>
              <a:ext uri="{FF2B5EF4-FFF2-40B4-BE49-F238E27FC236}">
                <a16:creationId xmlns:a16="http://schemas.microsoft.com/office/drawing/2014/main" id="{6E204D84-2ACA-43FC-A287-BECFD4B67F65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1905000"/>
            <a:ext cx="1041400" cy="1295400"/>
            <a:chOff x="4128" y="1200"/>
            <a:chExt cx="656" cy="816"/>
          </a:xfrm>
        </p:grpSpPr>
        <p:pic>
          <p:nvPicPr>
            <p:cNvPr id="79903" name="Picture 17">
              <a:extLst>
                <a:ext uri="{FF2B5EF4-FFF2-40B4-BE49-F238E27FC236}">
                  <a16:creationId xmlns:a16="http://schemas.microsoft.com/office/drawing/2014/main" id="{28B1520D-EAC7-46CB-9432-EB0D37881A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" y="1200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9904" name="Picture 20">
              <a:extLst>
                <a:ext uri="{FF2B5EF4-FFF2-40B4-BE49-F238E27FC236}">
                  <a16:creationId xmlns:a16="http://schemas.microsoft.com/office/drawing/2014/main" id="{1257706D-CBED-4B48-9D18-97437B7472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1824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9961" name="Group 25">
            <a:extLst>
              <a:ext uri="{FF2B5EF4-FFF2-40B4-BE49-F238E27FC236}">
                <a16:creationId xmlns:a16="http://schemas.microsoft.com/office/drawing/2014/main" id="{A1CB638D-D16D-4188-9882-E7D6815AA8CC}"/>
              </a:ext>
            </a:extLst>
          </p:cNvPr>
          <p:cNvGrpSpPr>
            <a:grpSpLocks/>
          </p:cNvGrpSpPr>
          <p:nvPr/>
        </p:nvGrpSpPr>
        <p:grpSpPr bwMode="auto">
          <a:xfrm>
            <a:off x="5842000" y="2362200"/>
            <a:ext cx="2387600" cy="457200"/>
            <a:chOff x="3648" y="1488"/>
            <a:chExt cx="1504" cy="288"/>
          </a:xfrm>
        </p:grpSpPr>
        <p:pic>
          <p:nvPicPr>
            <p:cNvPr id="79901" name="Picture 23">
              <a:extLst>
                <a:ext uri="{FF2B5EF4-FFF2-40B4-BE49-F238E27FC236}">
                  <a16:creationId xmlns:a16="http://schemas.microsoft.com/office/drawing/2014/main" id="{C7E94CDE-9CF2-4298-A774-F6B1CBAFD9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1488"/>
              <a:ext cx="2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9902" name="Picture 24">
              <a:extLst>
                <a:ext uri="{FF2B5EF4-FFF2-40B4-BE49-F238E27FC236}">
                  <a16:creationId xmlns:a16="http://schemas.microsoft.com/office/drawing/2014/main" id="{CAD56B99-CDA8-4E62-A6DD-8A1E6F0D17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4" y="1488"/>
              <a:ext cx="2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68618" name="Picture 26">
            <a:extLst>
              <a:ext uri="{FF2B5EF4-FFF2-40B4-BE49-F238E27FC236}">
                <a16:creationId xmlns:a16="http://schemas.microsoft.com/office/drawing/2014/main" id="{41820463-3F28-473C-8EF9-B3AD66400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4925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64" name="Picture 28">
            <a:extLst>
              <a:ext uri="{FF2B5EF4-FFF2-40B4-BE49-F238E27FC236}">
                <a16:creationId xmlns:a16="http://schemas.microsoft.com/office/drawing/2014/main" id="{0488C529-F559-4E9F-9C92-887B86924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4216400"/>
            <a:ext cx="34036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65" name="Picture 29">
            <a:extLst>
              <a:ext uri="{FF2B5EF4-FFF2-40B4-BE49-F238E27FC236}">
                <a16:creationId xmlns:a16="http://schemas.microsoft.com/office/drawing/2014/main" id="{783276F5-F49D-4653-8EEE-346A256D4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216400"/>
            <a:ext cx="37719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635" name="Picture 27">
            <a:extLst>
              <a:ext uri="{FF2B5EF4-FFF2-40B4-BE49-F238E27FC236}">
                <a16:creationId xmlns:a16="http://schemas.microsoft.com/office/drawing/2014/main" id="{A213F2A1-DCB1-4741-9F4D-A554CFF79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08400"/>
            <a:ext cx="23495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980" name="Group 44">
            <a:extLst>
              <a:ext uri="{FF2B5EF4-FFF2-40B4-BE49-F238E27FC236}">
                <a16:creationId xmlns:a16="http://schemas.microsoft.com/office/drawing/2014/main" id="{C572EB4C-FEBB-4CDB-A56F-0AD0A5DFB404}"/>
              </a:ext>
            </a:extLst>
          </p:cNvPr>
          <p:cNvGrpSpPr>
            <a:grpSpLocks/>
          </p:cNvGrpSpPr>
          <p:nvPr/>
        </p:nvGrpSpPr>
        <p:grpSpPr bwMode="auto">
          <a:xfrm>
            <a:off x="1384300" y="5384800"/>
            <a:ext cx="5219700" cy="787400"/>
            <a:chOff x="872" y="3392"/>
            <a:chExt cx="3288" cy="496"/>
          </a:xfrm>
        </p:grpSpPr>
        <p:pic>
          <p:nvPicPr>
            <p:cNvPr id="79899" name="Picture 31">
              <a:extLst>
                <a:ext uri="{FF2B5EF4-FFF2-40B4-BE49-F238E27FC236}">
                  <a16:creationId xmlns:a16="http://schemas.microsoft.com/office/drawing/2014/main" id="{9A353B40-61C6-4FC1-88A8-1F4E74CBAF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2" y="3392"/>
              <a:ext cx="1480" cy="4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9900" name="Picture 32">
              <a:extLst>
                <a:ext uri="{FF2B5EF4-FFF2-40B4-BE49-F238E27FC236}">
                  <a16:creationId xmlns:a16="http://schemas.microsoft.com/office/drawing/2014/main" id="{A869F50A-24CC-49C4-88D5-9E67927630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3392"/>
              <a:ext cx="1184" cy="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9969" name="Picture 33">
            <a:extLst>
              <a:ext uri="{FF2B5EF4-FFF2-40B4-BE49-F238E27FC236}">
                <a16:creationId xmlns:a16="http://schemas.microsoft.com/office/drawing/2014/main" id="{E267DDC2-2F97-4E27-8F0D-E0C23B17E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5892800"/>
            <a:ext cx="34036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70" name="Picture 34">
            <a:extLst>
              <a:ext uri="{FF2B5EF4-FFF2-40B4-BE49-F238E27FC236}">
                <a16:creationId xmlns:a16="http://schemas.microsoft.com/office/drawing/2014/main" id="{70D3075F-89E7-4EE7-8F77-14C6B0126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867400"/>
            <a:ext cx="37719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71" name="Rectangle 35">
            <a:extLst>
              <a:ext uri="{FF2B5EF4-FFF2-40B4-BE49-F238E27FC236}">
                <a16:creationId xmlns:a16="http://schemas.microsoft.com/office/drawing/2014/main" id="{77703B7A-C1FE-444B-A55C-12E0BDFDA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191000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39972" name="Rectangle 36">
            <a:extLst>
              <a:ext uri="{FF2B5EF4-FFF2-40B4-BE49-F238E27FC236}">
                <a16:creationId xmlns:a16="http://schemas.microsoft.com/office/drawing/2014/main" id="{EFE678B9-2850-43B0-A7C2-A0B8EEBC8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867400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grpSp>
        <p:nvGrpSpPr>
          <p:cNvPr id="39978" name="Group 42">
            <a:extLst>
              <a:ext uri="{FF2B5EF4-FFF2-40B4-BE49-F238E27FC236}">
                <a16:creationId xmlns:a16="http://schemas.microsoft.com/office/drawing/2014/main" id="{B57FF6B7-35F9-4E4B-836E-21C7057CC462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2095500"/>
            <a:ext cx="1676400" cy="952500"/>
            <a:chOff x="3936" y="1320"/>
            <a:chExt cx="1056" cy="600"/>
          </a:xfrm>
        </p:grpSpPr>
        <p:pic>
          <p:nvPicPr>
            <p:cNvPr id="79897" name="Picture 37">
              <a:extLst>
                <a:ext uri="{FF2B5EF4-FFF2-40B4-BE49-F238E27FC236}">
                  <a16:creationId xmlns:a16="http://schemas.microsoft.com/office/drawing/2014/main" id="{2C10CC5C-F778-4D3A-8A51-A6E4FDD456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0" y="1656"/>
              <a:ext cx="272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9898" name="Picture 38">
              <a:extLst>
                <a:ext uri="{FF2B5EF4-FFF2-40B4-BE49-F238E27FC236}">
                  <a16:creationId xmlns:a16="http://schemas.microsoft.com/office/drawing/2014/main" id="{8E3A4AC4-47B5-4B66-956D-F2FE71BB48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320"/>
              <a:ext cx="272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9977" name="Group 41">
            <a:extLst>
              <a:ext uri="{FF2B5EF4-FFF2-40B4-BE49-F238E27FC236}">
                <a16:creationId xmlns:a16="http://schemas.microsoft.com/office/drawing/2014/main" id="{D8CF49DA-052F-4032-84CB-8ED2D076FC49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057400"/>
            <a:ext cx="914400" cy="990600"/>
            <a:chOff x="4176" y="1296"/>
            <a:chExt cx="576" cy="624"/>
          </a:xfrm>
        </p:grpSpPr>
        <p:pic>
          <p:nvPicPr>
            <p:cNvPr id="79895" name="Picture 39">
              <a:extLst>
                <a:ext uri="{FF2B5EF4-FFF2-40B4-BE49-F238E27FC236}">
                  <a16:creationId xmlns:a16="http://schemas.microsoft.com/office/drawing/2014/main" id="{46B2164E-00F1-4A5A-A0B3-EFFE0AD391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1296"/>
              <a:ext cx="120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9896" name="Picture 40">
              <a:extLst>
                <a:ext uri="{FF2B5EF4-FFF2-40B4-BE49-F238E27FC236}">
                  <a16:creationId xmlns:a16="http://schemas.microsoft.com/office/drawing/2014/main" id="{EC1BD0FF-7B05-4A0C-8304-C89A65380D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2" y="1784"/>
              <a:ext cx="120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8" name="Picture 30">
            <a:extLst>
              <a:ext uri="{FF2B5EF4-FFF2-40B4-BE49-F238E27FC236}">
                <a16:creationId xmlns:a16="http://schemas.microsoft.com/office/drawing/2014/main" id="{5A26AFCC-E3C5-40B0-84FB-E38D5D617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733800"/>
            <a:ext cx="18796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894" name="Slide Number Placeholder 1">
            <a:extLst>
              <a:ext uri="{FF2B5EF4-FFF2-40B4-BE49-F238E27FC236}">
                <a16:creationId xmlns:a16="http://schemas.microsoft.com/office/drawing/2014/main" id="{804F081B-5FD3-4AD0-BFEC-830287F8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ECB5898C-9E75-4AD1-B144-B55DC261CAED}" type="slidenum">
              <a:rPr lang="en-US" altLang="en-US">
                <a:solidFill>
                  <a:srgbClr val="FEFEFE"/>
                </a:solidFill>
              </a:rPr>
              <a:pPr/>
              <a:t>68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71" grpId="0" autoUpdateAnimBg="0"/>
      <p:bldP spid="39972" grpId="0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932F0463-4FC2-43D4-9FBF-7562587D7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8153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i="1"/>
              <a:t>Seg. bisector</a:t>
            </a:r>
            <a:r>
              <a:rPr lang="en-US" altLang="en-US"/>
              <a:t> implies      segments.</a:t>
            </a:r>
          </a:p>
        </p:txBody>
      </p:sp>
      <p:pic>
        <p:nvPicPr>
          <p:cNvPr id="80899" name="Picture 3">
            <a:extLst>
              <a:ext uri="{FF2B5EF4-FFF2-40B4-BE49-F238E27FC236}">
                <a16:creationId xmlns:a16="http://schemas.microsoft.com/office/drawing/2014/main" id="{89C5561C-1518-4AFE-A23B-850C34F4C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100" y="635000"/>
            <a:ext cx="74295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900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9AAC8363-FB3D-4EFE-88B8-AFBE0A098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810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80901" name="Text Box 5">
            <a:extLst>
              <a:ext uri="{FF2B5EF4-FFF2-40B4-BE49-F238E27FC236}">
                <a16:creationId xmlns:a16="http://schemas.microsoft.com/office/drawing/2014/main" id="{510A72A8-0547-4AE2-A2EC-8CCF6A294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5050" y="38100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 b="1">
                <a:latin typeface="Times" panose="02020603050405020304" pitchFamily="18" charset="0"/>
              </a:rPr>
              <a:t>Back</a:t>
            </a:r>
          </a:p>
        </p:txBody>
      </p:sp>
      <p:grpSp>
        <p:nvGrpSpPr>
          <p:cNvPr id="69638" name="Group 6">
            <a:extLst>
              <a:ext uri="{FF2B5EF4-FFF2-40B4-BE49-F238E27FC236}">
                <a16:creationId xmlns:a16="http://schemas.microsoft.com/office/drawing/2014/main" id="{57ABE32F-EED2-4C28-A146-E7A44D937234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80929" name="Text Box 7">
              <a:extLst>
                <a:ext uri="{FF2B5EF4-FFF2-40B4-BE49-F238E27FC236}">
                  <a16:creationId xmlns:a16="http://schemas.microsoft.com/office/drawing/2014/main" id="{03EF077A-38C6-432F-887A-1ECC567930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80930" name="Text Box 8">
              <a:extLst>
                <a:ext uri="{FF2B5EF4-FFF2-40B4-BE49-F238E27FC236}">
                  <a16:creationId xmlns:a16="http://schemas.microsoft.com/office/drawing/2014/main" id="{D0CAE800-4F9B-494A-B3E1-1BE4DA50A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80931" name="Group 9">
              <a:extLst>
                <a:ext uri="{FF2B5EF4-FFF2-40B4-BE49-F238E27FC236}">
                  <a16:creationId xmlns:a16="http://schemas.microsoft.com/office/drawing/2014/main" id="{7EC3D3FD-3CBA-4068-BBBB-0A9D043F50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80932" name="Line 10">
                <a:extLst>
                  <a:ext uri="{FF2B5EF4-FFF2-40B4-BE49-F238E27FC236}">
                    <a16:creationId xmlns:a16="http://schemas.microsoft.com/office/drawing/2014/main" id="{42C9A0F8-44C7-4AA1-92B1-11790A1FBD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33" name="Line 11">
                <a:extLst>
                  <a:ext uri="{FF2B5EF4-FFF2-40B4-BE49-F238E27FC236}">
                    <a16:creationId xmlns:a16="http://schemas.microsoft.com/office/drawing/2014/main" id="{C17E9EB8-B166-4D30-9AF9-280D884123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69639" name="Picture 12">
            <a:extLst>
              <a:ext uri="{FF2B5EF4-FFF2-40B4-BE49-F238E27FC236}">
                <a16:creationId xmlns:a16="http://schemas.microsoft.com/office/drawing/2014/main" id="{8568D92D-50AF-455D-86F2-D5D15024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0" y="1447800"/>
            <a:ext cx="40132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99" name="Picture 15">
            <a:extLst>
              <a:ext uri="{FF2B5EF4-FFF2-40B4-BE49-F238E27FC236}">
                <a16:creationId xmlns:a16="http://schemas.microsoft.com/office/drawing/2014/main" id="{8355EAD5-2AA5-4E9D-8D54-6B05AFD4E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41800"/>
            <a:ext cx="21209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001" name="Picture 17">
            <a:extLst>
              <a:ext uri="{FF2B5EF4-FFF2-40B4-BE49-F238E27FC236}">
                <a16:creationId xmlns:a16="http://schemas.microsoft.com/office/drawing/2014/main" id="{B15DFADB-9ABE-4C03-A2FD-F167D790B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5715000"/>
            <a:ext cx="22225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661" name="Picture 14">
            <a:extLst>
              <a:ext uri="{FF2B5EF4-FFF2-40B4-BE49-F238E27FC236}">
                <a16:creationId xmlns:a16="http://schemas.microsoft.com/office/drawing/2014/main" id="{224933ED-27AD-4E11-85FC-5B3DEA17A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00" y="3733800"/>
            <a:ext cx="31877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662" name="Picture 18">
            <a:extLst>
              <a:ext uri="{FF2B5EF4-FFF2-40B4-BE49-F238E27FC236}">
                <a16:creationId xmlns:a16="http://schemas.microsoft.com/office/drawing/2014/main" id="{79D0DE09-7741-4D9D-81BE-9C075F0A6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3759200"/>
            <a:ext cx="18796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003" name="Picture 19">
            <a:extLst>
              <a:ext uri="{FF2B5EF4-FFF2-40B4-BE49-F238E27FC236}">
                <a16:creationId xmlns:a16="http://schemas.microsoft.com/office/drawing/2014/main" id="{525B1015-6564-4198-8B68-2B8F849C21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216400"/>
            <a:ext cx="30353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2021" name="Group 37">
            <a:extLst>
              <a:ext uri="{FF2B5EF4-FFF2-40B4-BE49-F238E27FC236}">
                <a16:creationId xmlns:a16="http://schemas.microsoft.com/office/drawing/2014/main" id="{5DE52125-EC1A-4FB1-90F6-571D37D6D47D}"/>
              </a:ext>
            </a:extLst>
          </p:cNvPr>
          <p:cNvGrpSpPr>
            <a:grpSpLocks/>
          </p:cNvGrpSpPr>
          <p:nvPr/>
        </p:nvGrpSpPr>
        <p:grpSpPr bwMode="auto">
          <a:xfrm>
            <a:off x="1231900" y="5232400"/>
            <a:ext cx="5397500" cy="787400"/>
            <a:chOff x="776" y="3296"/>
            <a:chExt cx="3400" cy="496"/>
          </a:xfrm>
        </p:grpSpPr>
        <p:pic>
          <p:nvPicPr>
            <p:cNvPr id="80927" name="Picture 16">
              <a:extLst>
                <a:ext uri="{FF2B5EF4-FFF2-40B4-BE49-F238E27FC236}">
                  <a16:creationId xmlns:a16="http://schemas.microsoft.com/office/drawing/2014/main" id="{B0CBF0F2-74EE-4991-90C8-CE5666B764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" y="3296"/>
              <a:ext cx="2008" cy="4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0928" name="Picture 20">
              <a:extLst>
                <a:ext uri="{FF2B5EF4-FFF2-40B4-BE49-F238E27FC236}">
                  <a16:creationId xmlns:a16="http://schemas.microsoft.com/office/drawing/2014/main" id="{C83CB62D-7A23-4AEF-B0B9-3169396BBB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" y="3312"/>
              <a:ext cx="1184" cy="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2005" name="Picture 21">
            <a:extLst>
              <a:ext uri="{FF2B5EF4-FFF2-40B4-BE49-F238E27FC236}">
                <a16:creationId xmlns:a16="http://schemas.microsoft.com/office/drawing/2014/main" id="{EE47C85B-D808-47B8-9B4F-E1A0C4A83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100" y="5715000"/>
            <a:ext cx="30353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006" name="Rectangle 22">
            <a:extLst>
              <a:ext uri="{FF2B5EF4-FFF2-40B4-BE49-F238E27FC236}">
                <a16:creationId xmlns:a16="http://schemas.microsoft.com/office/drawing/2014/main" id="{9995E3DA-B7FE-4053-8FE6-0A38DAE2C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2672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42007" name="Rectangle 23">
            <a:extLst>
              <a:ext uri="{FF2B5EF4-FFF2-40B4-BE49-F238E27FC236}">
                <a16:creationId xmlns:a16="http://schemas.microsoft.com/office/drawing/2014/main" id="{DF45D30E-9F97-4F39-B9A2-E2CC63D90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775325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pic>
        <p:nvPicPr>
          <p:cNvPr id="69648" name="Picture 25">
            <a:extLst>
              <a:ext uri="{FF2B5EF4-FFF2-40B4-BE49-F238E27FC236}">
                <a16:creationId xmlns:a16="http://schemas.microsoft.com/office/drawing/2014/main" id="{4152219C-B025-4307-A6F5-AE817B4877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4290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2011" name="Group 27">
            <a:extLst>
              <a:ext uri="{FF2B5EF4-FFF2-40B4-BE49-F238E27FC236}">
                <a16:creationId xmlns:a16="http://schemas.microsoft.com/office/drawing/2014/main" id="{6A123068-0A88-40E4-9D22-F14A54AF2220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2209800"/>
            <a:ext cx="1752600" cy="609600"/>
            <a:chOff x="3840" y="1392"/>
            <a:chExt cx="1104" cy="384"/>
          </a:xfrm>
        </p:grpSpPr>
        <p:sp>
          <p:nvSpPr>
            <p:cNvPr id="80925" name="Line 24">
              <a:extLst>
                <a:ext uri="{FF2B5EF4-FFF2-40B4-BE49-F238E27FC236}">
                  <a16:creationId xmlns:a16="http://schemas.microsoft.com/office/drawing/2014/main" id="{3375A780-3CB6-4C9F-BE54-708B7FACE9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163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6" name="Line 26">
              <a:extLst>
                <a:ext uri="{FF2B5EF4-FFF2-40B4-BE49-F238E27FC236}">
                  <a16:creationId xmlns:a16="http://schemas.microsoft.com/office/drawing/2014/main" id="{04BD23FA-85BD-4586-A46D-0F7EDDC1AD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019" name="Group 35">
            <a:extLst>
              <a:ext uri="{FF2B5EF4-FFF2-40B4-BE49-F238E27FC236}">
                <a16:creationId xmlns:a16="http://schemas.microsoft.com/office/drawing/2014/main" id="{977DD432-30CA-4D08-9B34-9F21DDAFC6D6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2057400"/>
            <a:ext cx="1143000" cy="838200"/>
            <a:chOff x="3984" y="1296"/>
            <a:chExt cx="720" cy="528"/>
          </a:xfrm>
        </p:grpSpPr>
        <p:grpSp>
          <p:nvGrpSpPr>
            <p:cNvPr id="80919" name="Group 31">
              <a:extLst>
                <a:ext uri="{FF2B5EF4-FFF2-40B4-BE49-F238E27FC236}">
                  <a16:creationId xmlns:a16="http://schemas.microsoft.com/office/drawing/2014/main" id="{0F1EB3BB-C4D4-46BB-A860-FE17EE692E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" y="1296"/>
              <a:ext cx="144" cy="192"/>
              <a:chOff x="3984" y="1296"/>
              <a:chExt cx="144" cy="192"/>
            </a:xfrm>
          </p:grpSpPr>
          <p:sp>
            <p:nvSpPr>
              <p:cNvPr id="80923" name="Line 29">
                <a:extLst>
                  <a:ext uri="{FF2B5EF4-FFF2-40B4-BE49-F238E27FC236}">
                    <a16:creationId xmlns:a16="http://schemas.microsoft.com/office/drawing/2014/main" id="{537C78D9-AC1B-4A4F-9FEC-DE3C836B9D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32" y="1344"/>
                <a:ext cx="96" cy="1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24" name="Line 30">
                <a:extLst>
                  <a:ext uri="{FF2B5EF4-FFF2-40B4-BE49-F238E27FC236}">
                    <a16:creationId xmlns:a16="http://schemas.microsoft.com/office/drawing/2014/main" id="{98E6F539-8804-475B-A737-C40EAE42F9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84" y="1296"/>
                <a:ext cx="96" cy="1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0920" name="Group 32">
              <a:extLst>
                <a:ext uri="{FF2B5EF4-FFF2-40B4-BE49-F238E27FC236}">
                  <a16:creationId xmlns:a16="http://schemas.microsoft.com/office/drawing/2014/main" id="{8FB1A882-9631-4931-87F6-B8AE7451EB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60" y="1632"/>
              <a:ext cx="144" cy="192"/>
              <a:chOff x="3984" y="1296"/>
              <a:chExt cx="144" cy="192"/>
            </a:xfrm>
          </p:grpSpPr>
          <p:sp>
            <p:nvSpPr>
              <p:cNvPr id="80921" name="Line 33">
                <a:extLst>
                  <a:ext uri="{FF2B5EF4-FFF2-40B4-BE49-F238E27FC236}">
                    <a16:creationId xmlns:a16="http://schemas.microsoft.com/office/drawing/2014/main" id="{77C26AF0-A174-441C-B68B-64BDDCA0C2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32" y="1344"/>
                <a:ext cx="96" cy="1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22" name="Line 34">
                <a:extLst>
                  <a:ext uri="{FF2B5EF4-FFF2-40B4-BE49-F238E27FC236}">
                    <a16:creationId xmlns:a16="http://schemas.microsoft.com/office/drawing/2014/main" id="{B53B5A24-2D4C-4604-BF8A-CBD80CC121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84" y="1296"/>
                <a:ext cx="96" cy="1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FD5B3A1A-DCA0-4BB3-B149-E673FD7AA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5667375"/>
            <a:ext cx="8080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7200">
                <a:solidFill>
                  <a:srgbClr val="FF0000"/>
                </a:solidFill>
              </a:rPr>
              <a:t>…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C1B4818-B992-4741-8AE7-3C3C337EA32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25750" y="5872163"/>
            <a:ext cx="590550" cy="0"/>
          </a:xfrm>
          <a:prstGeom prst="line">
            <a:avLst/>
          </a:prstGeom>
          <a:noFill/>
          <a:ln w="34925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918" name="Slide Number Placeholder 1">
            <a:extLst>
              <a:ext uri="{FF2B5EF4-FFF2-40B4-BE49-F238E27FC236}">
                <a16:creationId xmlns:a16="http://schemas.microsoft.com/office/drawing/2014/main" id="{AFA91124-4CA7-4C55-8489-1278ED7B5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9704B0D2-A081-41C5-865D-B7C794863C1A}" type="slidenum">
              <a:rPr lang="en-US" altLang="en-US">
                <a:solidFill>
                  <a:srgbClr val="FEFEFE"/>
                </a:solidFill>
              </a:rPr>
              <a:pPr/>
              <a:t>69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9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9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6" grpId="0" autoUpdateAnimBg="0"/>
      <p:bldP spid="42007" grpId="0" autoUpdateAnimBg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1860C37-3F8D-4724-B4EF-5B43B685D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371600"/>
            <a:ext cx="723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600"/>
              <a:t>  The angle </a:t>
            </a:r>
            <a:r>
              <a:rPr lang="en-US" altLang="en-US" sz="3600">
                <a:solidFill>
                  <a:schemeClr val="tx2"/>
                </a:solidFill>
              </a:rPr>
              <a:t>between</a:t>
            </a:r>
            <a:r>
              <a:rPr lang="en-US" altLang="en-US" sz="3600"/>
              <a:t> two sides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endParaRPr lang="en-US" altLang="en-US" sz="3600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405D205-C659-4286-A18C-39582F9F7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Included Angle</a:t>
            </a:r>
          </a:p>
        </p:txBody>
      </p:sp>
      <p:graphicFrame>
        <p:nvGraphicFramePr>
          <p:cNvPr id="15364" name="Object 21">
            <a:extLst>
              <a:ext uri="{FF2B5EF4-FFF2-40B4-BE49-F238E27FC236}">
                <a16:creationId xmlns:a16="http://schemas.microsoft.com/office/drawing/2014/main" id="{497FBDCC-96C8-4017-B5E3-6A0B85380D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0875" y="1928813"/>
          <a:ext cx="18780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Bitmap Image" r:id="rId3" imgW="2580952" imgH="3352381" progId="Paint.Picture">
                  <p:embed/>
                </p:oleObj>
              </mc:Choice>
              <mc:Fallback>
                <p:oleObj name="Bitmap Image" r:id="rId3" imgW="2580952" imgH="3352381" progId="Paint.Picture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1928813"/>
                        <a:ext cx="1878013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Line 22">
            <a:extLst>
              <a:ext uri="{FF2B5EF4-FFF2-40B4-BE49-F238E27FC236}">
                <a16:creationId xmlns:a16="http://schemas.microsoft.com/office/drawing/2014/main" id="{C18A3379-319E-496B-9715-2C95286D9C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4700" y="3224213"/>
            <a:ext cx="3810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23">
            <a:extLst>
              <a:ext uri="{FF2B5EF4-FFF2-40B4-BE49-F238E27FC236}">
                <a16:creationId xmlns:a16="http://schemas.microsoft.com/office/drawing/2014/main" id="{AB18F7DF-D072-449B-9A7D-B4B5EC17B51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60500" y="3681413"/>
            <a:ext cx="22860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24">
            <a:extLst>
              <a:ext uri="{FF2B5EF4-FFF2-40B4-BE49-F238E27FC236}">
                <a16:creationId xmlns:a16="http://schemas.microsoft.com/office/drawing/2014/main" id="{F7E7757E-0385-4F29-A89B-E324E5EFA45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36700" y="3605213"/>
            <a:ext cx="22860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3" name="Text Box 25">
            <a:extLst>
              <a:ext uri="{FF2B5EF4-FFF2-40B4-BE49-F238E27FC236}">
                <a16:creationId xmlns:a16="http://schemas.microsoft.com/office/drawing/2014/main" id="{43DCC6BF-2015-44FB-A718-71B5F4A0E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4429125"/>
            <a:ext cx="1360488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 typeface="Symbol" panose="05050102010706020507" pitchFamily="18" charset="2"/>
              <a:buChar char="Ð"/>
            </a:pPr>
            <a:r>
              <a:rPr lang="en-US" altLang="en-US" sz="2800"/>
              <a:t>H</a:t>
            </a:r>
            <a:r>
              <a:rPr lang="en-US" altLang="en-US" sz="2800">
                <a:solidFill>
                  <a:schemeClr val="tx2"/>
                </a:solidFill>
              </a:rPr>
              <a:t>G</a:t>
            </a:r>
            <a:r>
              <a:rPr lang="en-US" altLang="en-US" sz="2800"/>
              <a:t>I</a:t>
            </a:r>
          </a:p>
          <a:p>
            <a:pPr>
              <a:buFont typeface="Symbol" panose="05050102010706020507" pitchFamily="18" charset="2"/>
              <a:buChar char="Ð"/>
            </a:pPr>
            <a:r>
              <a:rPr lang="en-US" altLang="en-US" sz="2800">
                <a:solidFill>
                  <a:schemeClr val="tx2"/>
                </a:solidFill>
              </a:rPr>
              <a:t>G</a:t>
            </a:r>
            <a:endParaRPr lang="en-US" altLang="en-US" sz="2800"/>
          </a:p>
          <a:p>
            <a:pPr>
              <a:buFont typeface="Symbol" panose="05050102010706020507" pitchFamily="18" charset="2"/>
              <a:buChar char="Ð"/>
            </a:pPr>
            <a:endParaRPr lang="en-US" altLang="en-US" sz="2800"/>
          </a:p>
        </p:txBody>
      </p:sp>
      <p:sp>
        <p:nvSpPr>
          <p:cNvPr id="43034" name="Text Box 26">
            <a:extLst>
              <a:ext uri="{FF2B5EF4-FFF2-40B4-BE49-F238E27FC236}">
                <a16:creationId xmlns:a16="http://schemas.microsoft.com/office/drawing/2014/main" id="{5C165CE1-7F0B-410E-9543-FEDD5C592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371975"/>
            <a:ext cx="1360488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 typeface="Symbol" panose="05050102010706020507" pitchFamily="18" charset="2"/>
              <a:buChar char="Ð"/>
            </a:pPr>
            <a:r>
              <a:rPr lang="en-US" altLang="en-US" sz="2800"/>
              <a:t>G</a:t>
            </a:r>
            <a:r>
              <a:rPr lang="en-US" altLang="en-US" sz="2800">
                <a:solidFill>
                  <a:schemeClr val="tx2"/>
                </a:solidFill>
              </a:rPr>
              <a:t>I</a:t>
            </a:r>
            <a:r>
              <a:rPr lang="en-US" altLang="en-US" sz="2800"/>
              <a:t>H</a:t>
            </a:r>
          </a:p>
          <a:p>
            <a:pPr>
              <a:buFont typeface="Symbol" panose="05050102010706020507" pitchFamily="18" charset="2"/>
              <a:buChar char="Ð"/>
            </a:pPr>
            <a:r>
              <a:rPr lang="en-US" altLang="en-US" sz="280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43035" name="Text Box 27">
            <a:extLst>
              <a:ext uri="{FF2B5EF4-FFF2-40B4-BE49-F238E27FC236}">
                <a16:creationId xmlns:a16="http://schemas.microsoft.com/office/drawing/2014/main" id="{498CCD34-92B2-4790-B539-A44EB90B9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9300" y="4367213"/>
            <a:ext cx="136048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 typeface="Symbol" panose="05050102010706020507" pitchFamily="18" charset="2"/>
              <a:buChar char="Ð"/>
            </a:pPr>
            <a:r>
              <a:rPr lang="en-US" altLang="en-US" sz="2800"/>
              <a:t>G</a:t>
            </a:r>
            <a:r>
              <a:rPr lang="en-US" altLang="en-US" sz="2800">
                <a:solidFill>
                  <a:schemeClr val="tx2"/>
                </a:solidFill>
              </a:rPr>
              <a:t>H</a:t>
            </a:r>
            <a:r>
              <a:rPr lang="en-US" altLang="en-US" sz="2800"/>
              <a:t>I</a:t>
            </a:r>
          </a:p>
          <a:p>
            <a:pPr>
              <a:buFont typeface="Symbol" panose="05050102010706020507" pitchFamily="18" charset="2"/>
              <a:buChar char="Ð"/>
            </a:pPr>
            <a:r>
              <a:rPr lang="en-US" altLang="en-US" sz="2800">
                <a:solidFill>
                  <a:srgbClr val="FF0000"/>
                </a:solidFill>
              </a:rPr>
              <a:t>H</a:t>
            </a:r>
          </a:p>
        </p:txBody>
      </p:sp>
      <p:graphicFrame>
        <p:nvGraphicFramePr>
          <p:cNvPr id="15371" name="Object 29">
            <a:extLst>
              <a:ext uri="{FF2B5EF4-FFF2-40B4-BE49-F238E27FC236}">
                <a16:creationId xmlns:a16="http://schemas.microsoft.com/office/drawing/2014/main" id="{28E600F3-CF8C-4ADF-9CE1-ED914D91AB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37300" y="1852613"/>
          <a:ext cx="18780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Bitmap Image" r:id="rId5" imgW="2580952" imgH="3352381" progId="Paint.Picture">
                  <p:embed/>
                </p:oleObj>
              </mc:Choice>
              <mc:Fallback>
                <p:oleObj name="Bitmap Image" r:id="rId5" imgW="2580952" imgH="3352381" progId="Paint.Picture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7300" y="1852613"/>
                        <a:ext cx="1878013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28">
            <a:extLst>
              <a:ext uri="{FF2B5EF4-FFF2-40B4-BE49-F238E27FC236}">
                <a16:creationId xmlns:a16="http://schemas.microsoft.com/office/drawing/2014/main" id="{0CA3934D-BD76-4529-8EE4-DC9E363D88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94100" y="1928813"/>
          <a:ext cx="18780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name="Bitmap Image" r:id="rId7" imgW="2580952" imgH="3352381" progId="Paint.Picture">
                  <p:embed/>
                </p:oleObj>
              </mc:Choice>
              <mc:Fallback>
                <p:oleObj name="Bitmap Image" r:id="rId7" imgW="2580952" imgH="3352381" progId="Paint.Picture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100" y="1928813"/>
                        <a:ext cx="1878013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3" name="Line 30">
            <a:extLst>
              <a:ext uri="{FF2B5EF4-FFF2-40B4-BE49-F238E27FC236}">
                <a16:creationId xmlns:a16="http://schemas.microsoft.com/office/drawing/2014/main" id="{D43A0DFA-5D47-4631-B977-1423BEF1B2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0300" y="3224213"/>
            <a:ext cx="3810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33">
            <a:extLst>
              <a:ext uri="{FF2B5EF4-FFF2-40B4-BE49-F238E27FC236}">
                <a16:creationId xmlns:a16="http://schemas.microsoft.com/office/drawing/2014/main" id="{B2B36ACB-03A4-453F-AFE7-C0B2016B08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08500" y="2919413"/>
            <a:ext cx="3048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35">
            <a:extLst>
              <a:ext uri="{FF2B5EF4-FFF2-40B4-BE49-F238E27FC236}">
                <a16:creationId xmlns:a16="http://schemas.microsoft.com/office/drawing/2014/main" id="{11FF61F3-478A-42C2-928A-DAA244B760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56100" y="2767013"/>
            <a:ext cx="3048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36">
            <a:extLst>
              <a:ext uri="{FF2B5EF4-FFF2-40B4-BE49-F238E27FC236}">
                <a16:creationId xmlns:a16="http://schemas.microsoft.com/office/drawing/2014/main" id="{35FFD2D8-9974-4B12-A38E-2B9D9F413A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32300" y="2843213"/>
            <a:ext cx="3048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37">
            <a:extLst>
              <a:ext uri="{FF2B5EF4-FFF2-40B4-BE49-F238E27FC236}">
                <a16:creationId xmlns:a16="http://schemas.microsoft.com/office/drawing/2014/main" id="{0661D952-9EE7-4594-8391-DCF25AAB34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99300" y="2767013"/>
            <a:ext cx="3048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38">
            <a:extLst>
              <a:ext uri="{FF2B5EF4-FFF2-40B4-BE49-F238E27FC236}">
                <a16:creationId xmlns:a16="http://schemas.microsoft.com/office/drawing/2014/main" id="{4D7B456B-75AE-4F6D-87A3-9B8C86D6AC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46900" y="2614613"/>
            <a:ext cx="3048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39">
            <a:extLst>
              <a:ext uri="{FF2B5EF4-FFF2-40B4-BE49-F238E27FC236}">
                <a16:creationId xmlns:a16="http://schemas.microsoft.com/office/drawing/2014/main" id="{A0201147-6D27-4E1F-AF75-15E23F64E1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23100" y="2690813"/>
            <a:ext cx="3048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42">
            <a:extLst>
              <a:ext uri="{FF2B5EF4-FFF2-40B4-BE49-F238E27FC236}">
                <a16:creationId xmlns:a16="http://schemas.microsoft.com/office/drawing/2014/main" id="{3877A47B-963D-4576-94FD-3EC87A7BA62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23100" y="3681413"/>
            <a:ext cx="22860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43">
            <a:extLst>
              <a:ext uri="{FF2B5EF4-FFF2-40B4-BE49-F238E27FC236}">
                <a16:creationId xmlns:a16="http://schemas.microsoft.com/office/drawing/2014/main" id="{9B57D7F8-9AC1-4B33-9705-E061CE4AF49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99300" y="3605213"/>
            <a:ext cx="22860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2" name="Arc 44">
            <a:extLst>
              <a:ext uri="{FF2B5EF4-FFF2-40B4-BE49-F238E27FC236}">
                <a16:creationId xmlns:a16="http://schemas.microsoft.com/office/drawing/2014/main" id="{981D27ED-837B-42A5-B85E-E668922ECBBC}"/>
              </a:ext>
            </a:extLst>
          </p:cNvPr>
          <p:cNvSpPr>
            <a:spLocks/>
          </p:cNvSpPr>
          <p:nvPr/>
        </p:nvSpPr>
        <p:spPr bwMode="auto">
          <a:xfrm>
            <a:off x="1003300" y="3605213"/>
            <a:ext cx="381000" cy="228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3" name="Arc 45">
            <a:extLst>
              <a:ext uri="{FF2B5EF4-FFF2-40B4-BE49-F238E27FC236}">
                <a16:creationId xmlns:a16="http://schemas.microsoft.com/office/drawing/2014/main" id="{6ACA06B0-BB9D-4732-9D58-6E1CE2259D69}"/>
              </a:ext>
            </a:extLst>
          </p:cNvPr>
          <p:cNvSpPr>
            <a:spLocks/>
          </p:cNvSpPr>
          <p:nvPr/>
        </p:nvSpPr>
        <p:spPr bwMode="auto">
          <a:xfrm flipV="1">
            <a:off x="3898900" y="2614613"/>
            <a:ext cx="304800" cy="152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4" name="Arc 46">
            <a:extLst>
              <a:ext uri="{FF2B5EF4-FFF2-40B4-BE49-F238E27FC236}">
                <a16:creationId xmlns:a16="http://schemas.microsoft.com/office/drawing/2014/main" id="{96735B7C-CD2F-44FD-B372-123270CE80C4}"/>
              </a:ext>
            </a:extLst>
          </p:cNvPr>
          <p:cNvSpPr>
            <a:spLocks/>
          </p:cNvSpPr>
          <p:nvPr/>
        </p:nvSpPr>
        <p:spPr bwMode="auto">
          <a:xfrm flipH="1">
            <a:off x="7480300" y="3148013"/>
            <a:ext cx="76200" cy="4572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C752C930-B87A-4F4C-AC46-24D071DC9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5327650"/>
            <a:ext cx="723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600"/>
              <a:t>  This combo is called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600">
                <a:solidFill>
                  <a:srgbClr val="FF0000"/>
                </a:solidFill>
              </a:rPr>
              <a:t>side-angle-side, </a:t>
            </a:r>
            <a:r>
              <a:rPr lang="en-US" altLang="en-US" sz="3600"/>
              <a:t>or just </a:t>
            </a:r>
            <a:r>
              <a:rPr lang="en-US" altLang="en-US" sz="3600">
                <a:solidFill>
                  <a:schemeClr val="tx2"/>
                </a:solidFill>
              </a:rPr>
              <a:t>SAS.</a:t>
            </a:r>
            <a:endParaRPr lang="en-US" altLang="en-US" sz="3600"/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endParaRPr lang="en-US" altLang="en-US" sz="3600"/>
          </a:p>
        </p:txBody>
      </p:sp>
      <p:sp>
        <p:nvSpPr>
          <p:cNvPr id="15386" name="Slide Number Placeholder 1">
            <a:extLst>
              <a:ext uri="{FF2B5EF4-FFF2-40B4-BE49-F238E27FC236}">
                <a16:creationId xmlns:a16="http://schemas.microsoft.com/office/drawing/2014/main" id="{AF5EC311-B3EE-4BB5-93F2-FD9EAEA2E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961C4E87-87E4-4CD1-A08F-03B0BA0142C5}" type="slidenum">
              <a:rPr lang="en-US" altLang="en-US">
                <a:solidFill>
                  <a:srgbClr val="FEFEFE"/>
                </a:solidFill>
              </a:rPr>
              <a:pPr/>
              <a:t>7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3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3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3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43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43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3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3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3" grpId="0" build="p"/>
      <p:bldP spid="43034" grpId="0" build="p"/>
      <p:bldP spid="43035" grpId="0" build="p"/>
      <p:bldP spid="30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1DA65A39-A50E-4442-AAFA-9DF878955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8153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i="1"/>
              <a:t>Angle bisector</a:t>
            </a:r>
            <a:r>
              <a:rPr lang="en-US" altLang="en-US"/>
              <a:t> implies      angles.</a:t>
            </a:r>
          </a:p>
        </p:txBody>
      </p:sp>
      <p:pic>
        <p:nvPicPr>
          <p:cNvPr id="81923" name="Picture 3">
            <a:extLst>
              <a:ext uri="{FF2B5EF4-FFF2-40B4-BE49-F238E27FC236}">
                <a16:creationId xmlns:a16="http://schemas.microsoft.com/office/drawing/2014/main" id="{041AB5F8-DC6F-4E0E-A1AD-88C804009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8" y="685800"/>
            <a:ext cx="74295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24" name="Text Box 5">
            <a:extLst>
              <a:ext uri="{FF2B5EF4-FFF2-40B4-BE49-F238E27FC236}">
                <a16:creationId xmlns:a16="http://schemas.microsoft.com/office/drawing/2014/main" id="{885D0E60-9FF2-4128-B83F-5A4653EFB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5050" y="38100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 b="1">
                <a:latin typeface="Times" panose="02020603050405020304" pitchFamily="18" charset="0"/>
              </a:rPr>
              <a:t>Back</a:t>
            </a:r>
          </a:p>
        </p:txBody>
      </p:sp>
      <p:grpSp>
        <p:nvGrpSpPr>
          <p:cNvPr id="70662" name="Group 6">
            <a:extLst>
              <a:ext uri="{FF2B5EF4-FFF2-40B4-BE49-F238E27FC236}">
                <a16:creationId xmlns:a16="http://schemas.microsoft.com/office/drawing/2014/main" id="{4EED2306-408D-4E75-B53E-E2FA6BBDC807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81939" name="Text Box 7">
              <a:extLst>
                <a:ext uri="{FF2B5EF4-FFF2-40B4-BE49-F238E27FC236}">
                  <a16:creationId xmlns:a16="http://schemas.microsoft.com/office/drawing/2014/main" id="{1E2E4339-85FA-4839-B2B9-3D2BC281A2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81940" name="Text Box 8">
              <a:extLst>
                <a:ext uri="{FF2B5EF4-FFF2-40B4-BE49-F238E27FC236}">
                  <a16:creationId xmlns:a16="http://schemas.microsoft.com/office/drawing/2014/main" id="{4A622893-63DB-4034-A771-C8F642A7BE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81941" name="Group 9">
              <a:extLst>
                <a:ext uri="{FF2B5EF4-FFF2-40B4-BE49-F238E27FC236}">
                  <a16:creationId xmlns:a16="http://schemas.microsoft.com/office/drawing/2014/main" id="{AFA7AFCC-9FCF-4C7D-96F5-FE0F3453C3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81942" name="Line 10">
                <a:extLst>
                  <a:ext uri="{FF2B5EF4-FFF2-40B4-BE49-F238E27FC236}">
                    <a16:creationId xmlns:a16="http://schemas.microsoft.com/office/drawing/2014/main" id="{464BBE6D-9ABC-4477-9923-8DB587F986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43" name="Line 11">
                <a:extLst>
                  <a:ext uri="{FF2B5EF4-FFF2-40B4-BE49-F238E27FC236}">
                    <a16:creationId xmlns:a16="http://schemas.microsoft.com/office/drawing/2014/main" id="{0F83122D-75B6-4E3F-A149-CBCF5CFC4A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70663" name="Picture 14">
            <a:extLst>
              <a:ext uri="{FF2B5EF4-FFF2-40B4-BE49-F238E27FC236}">
                <a16:creationId xmlns:a16="http://schemas.microsoft.com/office/drawing/2014/main" id="{DFEEA73E-2013-4EE9-889D-F5A41E6CA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447800"/>
            <a:ext cx="26289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47" name="Picture 15">
            <a:extLst>
              <a:ext uri="{FF2B5EF4-FFF2-40B4-BE49-F238E27FC236}">
                <a16:creationId xmlns:a16="http://schemas.microsoft.com/office/drawing/2014/main" id="{92EB1AC6-D0C9-456E-971B-C8451EAE0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48" name="Picture 16">
            <a:extLst>
              <a:ext uri="{FF2B5EF4-FFF2-40B4-BE49-F238E27FC236}">
                <a16:creationId xmlns:a16="http://schemas.microsoft.com/office/drawing/2014/main" id="{8E25DD6B-98A8-49D2-A6DE-D33567944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666" name="Picture 17">
            <a:extLst>
              <a:ext uri="{FF2B5EF4-FFF2-40B4-BE49-F238E27FC236}">
                <a16:creationId xmlns:a16="http://schemas.microsoft.com/office/drawing/2014/main" id="{1F9E212D-CF28-4052-BA1F-77DD78DA4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8227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52" name="Picture 20">
            <a:extLst>
              <a:ext uri="{FF2B5EF4-FFF2-40B4-BE49-F238E27FC236}">
                <a16:creationId xmlns:a16="http://schemas.microsoft.com/office/drawing/2014/main" id="{DC7EFA44-F643-48BD-AC2A-9FB60AA39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267200"/>
            <a:ext cx="34036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4057" name="Group 25">
            <a:extLst>
              <a:ext uri="{FF2B5EF4-FFF2-40B4-BE49-F238E27FC236}">
                <a16:creationId xmlns:a16="http://schemas.microsoft.com/office/drawing/2014/main" id="{6C6E9085-8254-44E3-AFD5-792B5DE13DE7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733800"/>
            <a:ext cx="5461000" cy="762000"/>
            <a:chOff x="720" y="2352"/>
            <a:chExt cx="3440" cy="480"/>
          </a:xfrm>
        </p:grpSpPr>
        <p:pic>
          <p:nvPicPr>
            <p:cNvPr id="81937" name="Picture 19">
              <a:extLst>
                <a:ext uri="{FF2B5EF4-FFF2-40B4-BE49-F238E27FC236}">
                  <a16:creationId xmlns:a16="http://schemas.microsoft.com/office/drawing/2014/main" id="{59144702-03F9-43D9-9284-81D79C92BD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2352"/>
              <a:ext cx="232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38" name="Picture 21">
              <a:extLst>
                <a:ext uri="{FF2B5EF4-FFF2-40B4-BE49-F238E27FC236}">
                  <a16:creationId xmlns:a16="http://schemas.microsoft.com/office/drawing/2014/main" id="{053D42F0-ED42-4DAD-BC3A-8888C68DE1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2368"/>
              <a:ext cx="1184" cy="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4056" name="Rectangle 24">
            <a:extLst>
              <a:ext uri="{FF2B5EF4-FFF2-40B4-BE49-F238E27FC236}">
                <a16:creationId xmlns:a16="http://schemas.microsoft.com/office/drawing/2014/main" id="{9C7E5E88-42A6-418C-AA55-CDF9379B5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738" y="4251325"/>
            <a:ext cx="550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81933" name="AutoShape 4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5F3E8E18-DE0D-4EEE-8A8A-2585EA7DB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810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190096-4D3A-4AA5-ABB6-DDDFB581D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5667375"/>
            <a:ext cx="8080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7200">
                <a:solidFill>
                  <a:srgbClr val="FF0000"/>
                </a:solidFill>
              </a:rPr>
              <a:t>…</a:t>
            </a:r>
          </a:p>
        </p:txBody>
      </p:sp>
      <p:pic>
        <p:nvPicPr>
          <p:cNvPr id="24" name="Picture 19">
            <a:extLst>
              <a:ext uri="{FF2B5EF4-FFF2-40B4-BE49-F238E27FC236}">
                <a16:creationId xmlns:a16="http://schemas.microsoft.com/office/drawing/2014/main" id="{D9C4CEBB-DA77-477A-844D-FFE545F11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216400"/>
            <a:ext cx="30353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36" name="Slide Number Placeholder 1">
            <a:extLst>
              <a:ext uri="{FF2B5EF4-FFF2-40B4-BE49-F238E27FC236}">
                <a16:creationId xmlns:a16="http://schemas.microsoft.com/office/drawing/2014/main" id="{FBDC7631-90C3-4B4A-8354-A3CF6D502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D1ACB1A7-633D-40A2-932E-64B6186F9695}" type="slidenum">
              <a:rPr lang="en-US" altLang="en-US">
                <a:solidFill>
                  <a:srgbClr val="FEFEFE"/>
                </a:solidFill>
              </a:rPr>
              <a:pPr/>
              <a:t>70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6" grpId="0" autoUpdateAnimBg="0"/>
      <p:bldP spid="2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CC712AC3-3C16-4839-BC14-C5428E9CEB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6313" y="3048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/>
              <a:t>implies right (   )  angles.    </a:t>
            </a:r>
          </a:p>
        </p:txBody>
      </p:sp>
      <p:pic>
        <p:nvPicPr>
          <p:cNvPr id="82947" name="Picture 3">
            <a:extLst>
              <a:ext uri="{FF2B5EF4-FFF2-40B4-BE49-F238E27FC236}">
                <a16:creationId xmlns:a16="http://schemas.microsoft.com/office/drawing/2014/main" id="{584F15C6-CC40-43C8-870F-2A33098DC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038" y="468313"/>
            <a:ext cx="74295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2948" name="Group 6">
            <a:extLst>
              <a:ext uri="{FF2B5EF4-FFF2-40B4-BE49-F238E27FC236}">
                <a16:creationId xmlns:a16="http://schemas.microsoft.com/office/drawing/2014/main" id="{9E0FF906-0BB8-48E7-A98C-24137240989D}"/>
              </a:ext>
            </a:extLst>
          </p:cNvPr>
          <p:cNvGrpSpPr>
            <a:grpSpLocks/>
          </p:cNvGrpSpPr>
          <p:nvPr/>
        </p:nvGrpSpPr>
        <p:grpSpPr bwMode="auto">
          <a:xfrm>
            <a:off x="288925" y="690563"/>
            <a:ext cx="533400" cy="533400"/>
            <a:chOff x="1680" y="1344"/>
            <a:chExt cx="480" cy="480"/>
          </a:xfrm>
        </p:grpSpPr>
        <p:sp>
          <p:nvSpPr>
            <p:cNvPr id="82979" name="Line 4">
              <a:extLst>
                <a:ext uri="{FF2B5EF4-FFF2-40B4-BE49-F238E27FC236}">
                  <a16:creationId xmlns:a16="http://schemas.microsoft.com/office/drawing/2014/main" id="{FC9A655A-9FD5-4CCE-919B-E5C76282A5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344"/>
              <a:ext cx="0" cy="48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0" name="Line 5">
              <a:extLst>
                <a:ext uri="{FF2B5EF4-FFF2-40B4-BE49-F238E27FC236}">
                  <a16:creationId xmlns:a16="http://schemas.microsoft.com/office/drawing/2014/main" id="{6DD2A8F2-273E-46AB-B37C-E36C44C5C8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824"/>
              <a:ext cx="480" cy="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49" name="Text Box 8">
            <a:extLst>
              <a:ext uri="{FF2B5EF4-FFF2-40B4-BE49-F238E27FC236}">
                <a16:creationId xmlns:a16="http://schemas.microsoft.com/office/drawing/2014/main" id="{5EC9E8AE-EA9E-4A66-834E-A98966EC7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5050" y="38100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 b="1">
                <a:latin typeface="Times" panose="02020603050405020304" pitchFamily="18" charset="0"/>
              </a:rPr>
              <a:t>Back</a:t>
            </a:r>
          </a:p>
        </p:txBody>
      </p:sp>
      <p:grpSp>
        <p:nvGrpSpPr>
          <p:cNvPr id="82950" name="Group 9">
            <a:extLst>
              <a:ext uri="{FF2B5EF4-FFF2-40B4-BE49-F238E27FC236}">
                <a16:creationId xmlns:a16="http://schemas.microsoft.com/office/drawing/2014/main" id="{954144BD-C1C6-49C0-8597-427DBB3F47D0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82974" name="Text Box 10">
              <a:extLst>
                <a:ext uri="{FF2B5EF4-FFF2-40B4-BE49-F238E27FC236}">
                  <a16:creationId xmlns:a16="http://schemas.microsoft.com/office/drawing/2014/main" id="{D09A9CF0-ECAC-4FC7-8752-B1BC5AD2F1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82975" name="Text Box 11">
              <a:extLst>
                <a:ext uri="{FF2B5EF4-FFF2-40B4-BE49-F238E27FC236}">
                  <a16:creationId xmlns:a16="http://schemas.microsoft.com/office/drawing/2014/main" id="{16746B9F-7052-4599-99D2-3F1C65CD0D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82976" name="Group 12">
              <a:extLst>
                <a:ext uri="{FF2B5EF4-FFF2-40B4-BE49-F238E27FC236}">
                  <a16:creationId xmlns:a16="http://schemas.microsoft.com/office/drawing/2014/main" id="{6305666E-BBA4-48C3-AFAD-8E9FC6524B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82977" name="Line 13">
                <a:extLst>
                  <a:ext uri="{FF2B5EF4-FFF2-40B4-BE49-F238E27FC236}">
                    <a16:creationId xmlns:a16="http://schemas.microsoft.com/office/drawing/2014/main" id="{B268331D-EF4E-4DD3-AFE9-7D64957CC1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78" name="Line 14">
                <a:extLst>
                  <a:ext uri="{FF2B5EF4-FFF2-40B4-BE49-F238E27FC236}">
                    <a16:creationId xmlns:a16="http://schemas.microsoft.com/office/drawing/2014/main" id="{0ECB8352-3E54-445F-A60E-D6A1CDA396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82951" name="Picture 15">
            <a:extLst>
              <a:ext uri="{FF2B5EF4-FFF2-40B4-BE49-F238E27FC236}">
                <a16:creationId xmlns:a16="http://schemas.microsoft.com/office/drawing/2014/main" id="{BA8E3A47-0002-4101-8C50-55F4BF5A9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447800"/>
            <a:ext cx="26289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6097" name="Group 17">
            <a:extLst>
              <a:ext uri="{FF2B5EF4-FFF2-40B4-BE49-F238E27FC236}">
                <a16:creationId xmlns:a16="http://schemas.microsoft.com/office/drawing/2014/main" id="{A5EA654B-4DA0-4FFB-947F-FA8AEACC9C26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2451100"/>
            <a:ext cx="457200" cy="292100"/>
            <a:chOff x="4312" y="1536"/>
            <a:chExt cx="288" cy="184"/>
          </a:xfrm>
        </p:grpSpPr>
        <p:pic>
          <p:nvPicPr>
            <p:cNvPr id="82972" name="Picture 18">
              <a:extLst>
                <a:ext uri="{FF2B5EF4-FFF2-40B4-BE49-F238E27FC236}">
                  <a16:creationId xmlns:a16="http://schemas.microsoft.com/office/drawing/2014/main" id="{89804929-ED83-4AEC-B4FA-03F9EACEFE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2" y="1536"/>
              <a:ext cx="152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2973" name="Picture 19">
              <a:extLst>
                <a:ext uri="{FF2B5EF4-FFF2-40B4-BE49-F238E27FC236}">
                  <a16:creationId xmlns:a16="http://schemas.microsoft.com/office/drawing/2014/main" id="{A5F09FC2-6607-49F5-A600-DD79239CAD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1584"/>
              <a:ext cx="13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82953" name="Picture 20">
            <a:extLst>
              <a:ext uri="{FF2B5EF4-FFF2-40B4-BE49-F238E27FC236}">
                <a16:creationId xmlns:a16="http://schemas.microsoft.com/office/drawing/2014/main" id="{67320AC2-63C2-44A1-9A3B-12E3AC2F0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4925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104" name="Picture 24">
            <a:extLst>
              <a:ext uri="{FF2B5EF4-FFF2-40B4-BE49-F238E27FC236}">
                <a16:creationId xmlns:a16="http://schemas.microsoft.com/office/drawing/2014/main" id="{78E1F7F9-DAE8-4E5C-A567-2D52EC32F3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4267200"/>
            <a:ext cx="3695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105" name="Picture 25">
            <a:extLst>
              <a:ext uri="{FF2B5EF4-FFF2-40B4-BE49-F238E27FC236}">
                <a16:creationId xmlns:a16="http://schemas.microsoft.com/office/drawing/2014/main" id="{58FF7EAA-0547-482C-B365-98BBE05CD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00" y="5156200"/>
            <a:ext cx="31877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6110" name="Group 30">
            <a:extLst>
              <a:ext uri="{FF2B5EF4-FFF2-40B4-BE49-F238E27FC236}">
                <a16:creationId xmlns:a16="http://schemas.microsoft.com/office/drawing/2014/main" id="{FDB5B0BC-6817-4A11-A05E-138AC563F5C3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733800"/>
            <a:ext cx="5181600" cy="762000"/>
            <a:chOff x="816" y="2352"/>
            <a:chExt cx="3264" cy="480"/>
          </a:xfrm>
        </p:grpSpPr>
        <p:pic>
          <p:nvPicPr>
            <p:cNvPr id="82970" name="Picture 23">
              <a:extLst>
                <a:ext uri="{FF2B5EF4-FFF2-40B4-BE49-F238E27FC236}">
                  <a16:creationId xmlns:a16="http://schemas.microsoft.com/office/drawing/2014/main" id="{73E19F2D-3C44-49BF-AF2D-A39A883515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2352"/>
              <a:ext cx="134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2971" name="Picture 26">
              <a:extLst>
                <a:ext uri="{FF2B5EF4-FFF2-40B4-BE49-F238E27FC236}">
                  <a16:creationId xmlns:a16="http://schemas.microsoft.com/office/drawing/2014/main" id="{1C137887-AAD6-4385-B3CE-0647DEDCEB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2352"/>
              <a:ext cx="1104" cy="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6107" name="Picture 27">
            <a:extLst>
              <a:ext uri="{FF2B5EF4-FFF2-40B4-BE49-F238E27FC236}">
                <a16:creationId xmlns:a16="http://schemas.microsoft.com/office/drawing/2014/main" id="{AD87698C-3EC9-4184-B6CF-3BCF20913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267200"/>
            <a:ext cx="27559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108" name="Picture 28">
            <a:extLst>
              <a:ext uri="{FF2B5EF4-FFF2-40B4-BE49-F238E27FC236}">
                <a16:creationId xmlns:a16="http://schemas.microsoft.com/office/drawing/2014/main" id="{7A926FFE-49D2-4A5C-9527-597A539EE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181600"/>
            <a:ext cx="2400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109" name="Rectangle 29">
            <a:extLst>
              <a:ext uri="{FF2B5EF4-FFF2-40B4-BE49-F238E27FC236}">
                <a16:creationId xmlns:a16="http://schemas.microsoft.com/office/drawing/2014/main" id="{96F6EEEE-C85C-4EA4-82F2-1621588B0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105400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82960" name="AutoShape 4">
            <a:hlinkClick r:id="rId13" action="ppaction://hlinksldjump" highlightClick="1"/>
            <a:extLst>
              <a:ext uri="{FF2B5EF4-FFF2-40B4-BE49-F238E27FC236}">
                <a16:creationId xmlns:a16="http://schemas.microsoft.com/office/drawing/2014/main" id="{9A51766E-C6A3-4B13-82E8-32A8DE0AB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810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42A45AB-365C-4505-B0A7-9B20A8E87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5667375"/>
            <a:ext cx="8080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720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30" name="Rectangle 27">
            <a:extLst>
              <a:ext uri="{FF2B5EF4-FFF2-40B4-BE49-F238E27FC236}">
                <a16:creationId xmlns:a16="http://schemas.microsoft.com/office/drawing/2014/main" id="{067D9339-32BE-4113-8846-F6DA9FE00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025" y="5991225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pic>
        <p:nvPicPr>
          <p:cNvPr id="31" name="Picture 31">
            <a:extLst>
              <a:ext uri="{FF2B5EF4-FFF2-40B4-BE49-F238E27FC236}">
                <a16:creationId xmlns:a16="http://schemas.microsoft.com/office/drawing/2014/main" id="{59EF81F3-A928-4F07-8264-320F59593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5" y="5930900"/>
            <a:ext cx="22352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ED1301B8-77E3-4D62-B82A-E7249CA49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3775" y="6049963"/>
            <a:ext cx="1746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4. Given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13A05A4-BBA9-4E4A-B2D7-BE8F05260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900" y="5991225"/>
            <a:ext cx="492125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</a:p>
        </p:txBody>
      </p:sp>
      <p:grpSp>
        <p:nvGrpSpPr>
          <p:cNvPr id="39" name="Group 34">
            <a:extLst>
              <a:ext uri="{FF2B5EF4-FFF2-40B4-BE49-F238E27FC236}">
                <a16:creationId xmlns:a16="http://schemas.microsoft.com/office/drawing/2014/main" id="{B3477965-F429-4D84-856B-679F14364D52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2590800"/>
            <a:ext cx="762000" cy="304800"/>
            <a:chOff x="4416" y="1632"/>
            <a:chExt cx="480" cy="192"/>
          </a:xfrm>
        </p:grpSpPr>
        <p:sp>
          <p:nvSpPr>
            <p:cNvPr id="82968" name="Line 29">
              <a:extLst>
                <a:ext uri="{FF2B5EF4-FFF2-40B4-BE49-F238E27FC236}">
                  <a16:creationId xmlns:a16="http://schemas.microsoft.com/office/drawing/2014/main" id="{78809E35-34EE-41EA-A419-B6176E85A6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1632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9" name="Line 30">
              <a:extLst>
                <a:ext uri="{FF2B5EF4-FFF2-40B4-BE49-F238E27FC236}">
                  <a16:creationId xmlns:a16="http://schemas.microsoft.com/office/drawing/2014/main" id="{F8427A6C-CEAA-4E1A-8102-24794FDB21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1632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67" name="Slide Number Placeholder 1">
            <a:extLst>
              <a:ext uri="{FF2B5EF4-FFF2-40B4-BE49-F238E27FC236}">
                <a16:creationId xmlns:a16="http://schemas.microsoft.com/office/drawing/2014/main" id="{081E0155-EC8D-4196-8CFE-3332102E9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3C0E0F54-1316-4E09-928C-3D38BBADA088}" type="slidenum">
              <a:rPr lang="en-US" altLang="en-US">
                <a:solidFill>
                  <a:srgbClr val="FEFEFE"/>
                </a:solidFill>
              </a:rPr>
              <a:pPr/>
              <a:t>71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9" grpId="0" autoUpdateAnimBg="0"/>
      <p:bldP spid="29" grpId="0"/>
      <p:bldP spid="30" grpId="0" autoUpdateAnimBg="0"/>
      <p:bldP spid="37" grpId="0"/>
      <p:bldP spid="38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>
            <a:extLst>
              <a:ext uri="{FF2B5EF4-FFF2-40B4-BE49-F238E27FC236}">
                <a16:creationId xmlns:a16="http://schemas.microsoft.com/office/drawing/2014/main" id="{21297BD5-1E3D-44DD-ABD6-452FB8328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8380413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5400" b="1">
                <a:latin typeface="Times" panose="02020603050405020304" pitchFamily="18" charset="0"/>
              </a:rPr>
              <a:t>Congruent Triangles Proofs</a:t>
            </a:r>
          </a:p>
        </p:txBody>
      </p:sp>
      <p:sp>
        <p:nvSpPr>
          <p:cNvPr id="83971" name="Text Box 3">
            <a:extLst>
              <a:ext uri="{FF2B5EF4-FFF2-40B4-BE49-F238E27FC236}">
                <a16:creationId xmlns:a16="http://schemas.microsoft.com/office/drawing/2014/main" id="{3792A3C8-8583-4E0D-97FB-73229D98E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952625"/>
            <a:ext cx="779462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200" b="1">
                <a:latin typeface="Times" panose="02020603050405020304" pitchFamily="18" charset="0"/>
              </a:rPr>
              <a:t>1. Mark the Given </a:t>
            </a:r>
            <a:r>
              <a:rPr lang="en-US" altLang="en-US" sz="3200" i="1">
                <a:latin typeface="Times" panose="02020603050405020304" pitchFamily="18" charset="0"/>
              </a:rPr>
              <a:t>and what it implies</a:t>
            </a:r>
            <a:r>
              <a:rPr lang="en-US" altLang="en-US" sz="3200" b="1">
                <a:latin typeface="Times" panose="02020603050405020304" pitchFamily="18" charset="0"/>
              </a:rPr>
              <a:t>.</a:t>
            </a:r>
          </a:p>
          <a:p>
            <a:r>
              <a:rPr lang="en-US" altLang="en-US" sz="3200" b="1">
                <a:latin typeface="Times" panose="02020603050405020304" pitchFamily="18" charset="0"/>
              </a:rPr>
              <a:t>2. Mark … Reflexive Sides</a:t>
            </a:r>
            <a:r>
              <a:rPr lang="en-US" altLang="en-US" sz="3200" b="1" i="1">
                <a:latin typeface="Times" panose="02020603050405020304" pitchFamily="18" charset="0"/>
              </a:rPr>
              <a:t> </a:t>
            </a:r>
            <a:r>
              <a:rPr lang="en-US" altLang="en-US" sz="3200" b="1">
                <a:latin typeface="Times" panose="02020603050405020304" pitchFamily="18" charset="0"/>
              </a:rPr>
              <a:t>/</a:t>
            </a:r>
            <a:r>
              <a:rPr lang="en-US" altLang="en-US" sz="3200" b="1" i="1">
                <a:latin typeface="Times" panose="02020603050405020304" pitchFamily="18" charset="0"/>
              </a:rPr>
              <a:t> </a:t>
            </a:r>
            <a:r>
              <a:rPr lang="en-US" altLang="en-US" sz="3200" b="1">
                <a:latin typeface="Times" panose="02020603050405020304" pitchFamily="18" charset="0"/>
              </a:rPr>
              <a:t>Vertical Angles</a:t>
            </a:r>
          </a:p>
          <a:p>
            <a:r>
              <a:rPr lang="en-US" altLang="en-US" sz="3200" b="1">
                <a:latin typeface="Times" panose="02020603050405020304" pitchFamily="18" charset="0"/>
              </a:rPr>
              <a:t>3. Choose a Method.   </a:t>
            </a:r>
            <a:r>
              <a:rPr lang="en-US" altLang="en-US" sz="3200">
                <a:latin typeface="Times" panose="02020603050405020304" pitchFamily="18" charset="0"/>
              </a:rPr>
              <a:t>(</a:t>
            </a:r>
            <a:r>
              <a:rPr lang="en-US" altLang="en-US" sz="3200" b="1" i="1">
                <a:latin typeface="Times" panose="02020603050405020304" pitchFamily="18" charset="0"/>
              </a:rPr>
              <a:t>SSS , SAS, ASA)</a:t>
            </a:r>
          </a:p>
          <a:p>
            <a:r>
              <a:rPr lang="en-US" altLang="en-US" sz="3200" b="1">
                <a:latin typeface="Times" panose="02020603050405020304" pitchFamily="18" charset="0"/>
              </a:rPr>
              <a:t>4. List the Parts …</a:t>
            </a:r>
          </a:p>
          <a:p>
            <a:r>
              <a:rPr lang="en-US" altLang="en-US" sz="3200" b="1" i="1">
                <a:latin typeface="Times" panose="02020603050405020304" pitchFamily="18" charset="0"/>
              </a:rPr>
              <a:t>	</a:t>
            </a:r>
            <a:r>
              <a:rPr lang="en-US" altLang="en-US" sz="3200" i="1">
                <a:latin typeface="Times" panose="02020603050405020304" pitchFamily="18" charset="0"/>
              </a:rPr>
              <a:t>in the order of the method</a:t>
            </a:r>
            <a:r>
              <a:rPr lang="en-US" altLang="en-US" sz="3200" b="1" i="1">
                <a:latin typeface="Times" panose="02020603050405020304" pitchFamily="18" charset="0"/>
              </a:rPr>
              <a:t>.</a:t>
            </a:r>
            <a:endParaRPr lang="en-US" altLang="en-US" sz="3200" b="1">
              <a:latin typeface="Times" panose="02020603050405020304" pitchFamily="18" charset="0"/>
            </a:endParaRPr>
          </a:p>
          <a:p>
            <a:r>
              <a:rPr lang="en-US" altLang="en-US" sz="3200" b="1">
                <a:latin typeface="Times" panose="02020603050405020304" pitchFamily="18" charset="0"/>
              </a:rPr>
              <a:t>5. Fill in the Reasons …</a:t>
            </a:r>
          </a:p>
          <a:p>
            <a:r>
              <a:rPr lang="en-US" altLang="en-US" sz="3200" b="1">
                <a:latin typeface="Times" panose="02020603050405020304" pitchFamily="18" charset="0"/>
              </a:rPr>
              <a:t>	</a:t>
            </a:r>
            <a:r>
              <a:rPr lang="en-US" altLang="en-US" sz="3200" i="1">
                <a:latin typeface="Times" panose="02020603050405020304" pitchFamily="18" charset="0"/>
              </a:rPr>
              <a:t>why you marked the parts</a:t>
            </a:r>
            <a:r>
              <a:rPr lang="en-US" altLang="en-US" sz="3200" b="1" i="1">
                <a:latin typeface="Times" panose="02020603050405020304" pitchFamily="18" charset="0"/>
              </a:rPr>
              <a:t>.</a:t>
            </a:r>
            <a:endParaRPr lang="en-US" altLang="en-US" sz="3200" b="1">
              <a:latin typeface="Times" panose="02020603050405020304" pitchFamily="18" charset="0"/>
            </a:endParaRPr>
          </a:p>
          <a:p>
            <a:r>
              <a:rPr lang="en-US" altLang="en-US" sz="3200" b="1">
                <a:latin typeface="Times" panose="02020603050405020304" pitchFamily="18" charset="0"/>
              </a:rPr>
              <a:t>6. Is there more?</a:t>
            </a:r>
          </a:p>
        </p:txBody>
      </p:sp>
      <p:sp>
        <p:nvSpPr>
          <p:cNvPr id="83972" name="Slide Number Placeholder 1">
            <a:extLst>
              <a:ext uri="{FF2B5EF4-FFF2-40B4-BE49-F238E27FC236}">
                <a16:creationId xmlns:a16="http://schemas.microsoft.com/office/drawing/2014/main" id="{A3E7FF5C-B7F6-420F-AE24-9FD54097E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B2662333-DE7E-4989-9D7F-40162D782AFA}" type="slidenum">
              <a:rPr lang="en-US" altLang="en-US">
                <a:solidFill>
                  <a:srgbClr val="FEFEFE"/>
                </a:solidFill>
              </a:rPr>
              <a:pPr/>
              <a:t>72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ransition spd="slow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378BA8A7-43DB-463A-BF28-9285BAF295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Using CPCTC in Proofs</a:t>
            </a:r>
          </a:p>
        </p:txBody>
      </p:sp>
      <p:sp>
        <p:nvSpPr>
          <p:cNvPr id="113677" name="Rectangle 13">
            <a:extLst>
              <a:ext uri="{FF2B5EF4-FFF2-40B4-BE49-F238E27FC236}">
                <a16:creationId xmlns:a16="http://schemas.microsoft.com/office/drawing/2014/main" id="{795A3635-F535-40CC-9A60-F901B20650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 rtlCol="0">
            <a:normAutofit fontScale="92500"/>
          </a:bodyPr>
          <a:lstStyle/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/>
              <a:t>According to the definition of congruence, if two triangles are congruent, their corresponding parts (sides and angles) are also congruent.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/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/>
              <a:t>This means that two sides or angles that are not marked as congruent can be proven to be congruent if they are part of two congruent triangles.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/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/>
              <a:t>This reasoning, when used to prove congruence, is abbreviated </a:t>
            </a:r>
            <a:r>
              <a:rPr lang="en-US" b="1"/>
              <a:t>CPCTC</a:t>
            </a:r>
            <a:r>
              <a:rPr lang="en-US"/>
              <a:t>, which stands for Corresponding Parts of Congruent Triangles are Congruent.</a:t>
            </a:r>
          </a:p>
        </p:txBody>
      </p:sp>
      <p:sp>
        <p:nvSpPr>
          <p:cNvPr id="84996" name="Slide Number Placeholder 1">
            <a:extLst>
              <a:ext uri="{FF2B5EF4-FFF2-40B4-BE49-F238E27FC236}">
                <a16:creationId xmlns:a16="http://schemas.microsoft.com/office/drawing/2014/main" id="{9461478B-75B5-48E6-8764-A48B436DE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A8B5DE30-CCFB-476C-AE31-750C12FDC188}" type="slidenum">
              <a:rPr lang="en-US" altLang="en-US">
                <a:solidFill>
                  <a:srgbClr val="FEFEFE"/>
                </a:solidFill>
              </a:rPr>
              <a:pPr/>
              <a:t>73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D5843938-90F0-43F1-AE82-26DF10A039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608013"/>
            <a:ext cx="8534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>
                <a:solidFill>
                  <a:srgbClr val="0000FF"/>
                </a:solidFill>
              </a:rPr>
              <a:t>Corresponding Parts of </a:t>
            </a:r>
            <a:br>
              <a:rPr lang="en-US" b="1" i="1" dirty="0">
                <a:solidFill>
                  <a:srgbClr val="0000FF"/>
                </a:solidFill>
              </a:rPr>
            </a:br>
            <a:r>
              <a:rPr lang="en-US" b="1" i="1" dirty="0">
                <a:solidFill>
                  <a:srgbClr val="0000FF"/>
                </a:solidFill>
              </a:rPr>
              <a:t>Congruent Triangles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DC37F783-2BF5-41AA-887A-B9F1BCA916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7391400" cy="3687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/>
              <a:t>For example, can you prove that sides </a:t>
            </a:r>
            <a:r>
              <a:rPr lang="en-US" altLang="en-US" sz="2000" i="1"/>
              <a:t>AD</a:t>
            </a:r>
            <a:r>
              <a:rPr lang="en-US" altLang="en-US" sz="2000"/>
              <a:t> and </a:t>
            </a:r>
            <a:r>
              <a:rPr lang="en-US" altLang="en-US" sz="2000" i="1"/>
              <a:t>BC</a:t>
            </a:r>
            <a:r>
              <a:rPr lang="en-US" altLang="en-US" sz="2000"/>
              <a:t> are congruent in the figure at right?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The sides will be congruent if triangle </a:t>
            </a:r>
            <a:r>
              <a:rPr lang="en-US" altLang="en-US" sz="2000" i="1"/>
              <a:t>ADM</a:t>
            </a:r>
            <a:r>
              <a:rPr lang="en-US" altLang="en-US" sz="2000"/>
              <a:t> is congruent to triangle </a:t>
            </a:r>
            <a:r>
              <a:rPr lang="en-US" altLang="en-US" sz="2000" i="1"/>
              <a:t>BCM</a:t>
            </a:r>
            <a:r>
              <a:rPr lang="en-US" altLang="en-US" sz="200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Angles </a:t>
            </a:r>
            <a:r>
              <a:rPr lang="en-US" altLang="en-US" sz="1800" i="1"/>
              <a:t>A</a:t>
            </a:r>
            <a:r>
              <a:rPr lang="en-US" altLang="en-US" sz="1800"/>
              <a:t> and </a:t>
            </a:r>
            <a:r>
              <a:rPr lang="en-US" altLang="en-US" sz="1800" i="1"/>
              <a:t>B</a:t>
            </a:r>
            <a:r>
              <a:rPr lang="en-US" altLang="en-US" sz="1800"/>
              <a:t> are congruent because they are marked.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Sides </a:t>
            </a:r>
            <a:r>
              <a:rPr lang="en-US" altLang="en-US" sz="1800" i="1"/>
              <a:t>MA</a:t>
            </a:r>
            <a:r>
              <a:rPr lang="en-US" altLang="en-US" sz="1800"/>
              <a:t> and </a:t>
            </a:r>
            <a:r>
              <a:rPr lang="en-US" altLang="en-US" sz="1800" i="1"/>
              <a:t>MB</a:t>
            </a:r>
            <a:r>
              <a:rPr lang="en-US" altLang="en-US" sz="1800"/>
              <a:t> are congruent because they are marked.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Angles 1 and 2 are congruent because they are vertical angles.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So triangle </a:t>
            </a:r>
            <a:r>
              <a:rPr lang="en-US" altLang="en-US" sz="1800" i="1"/>
              <a:t>ADM</a:t>
            </a:r>
            <a:r>
              <a:rPr lang="en-US" altLang="en-US" sz="1800"/>
              <a:t> is congruent to triangle </a:t>
            </a:r>
            <a:r>
              <a:rPr lang="en-US" altLang="en-US" sz="1800" i="1"/>
              <a:t>BCM </a:t>
            </a:r>
            <a:r>
              <a:rPr lang="en-US" altLang="en-US" sz="1800"/>
              <a:t>by ASA</a:t>
            </a:r>
            <a:r>
              <a:rPr lang="en-US" altLang="en-US" sz="1800" i="1"/>
              <a:t>.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i="1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This means</a:t>
            </a:r>
            <a:r>
              <a:rPr lang="en-US" altLang="en-US" sz="2000" i="1"/>
              <a:t> </a:t>
            </a:r>
            <a:r>
              <a:rPr lang="en-US" altLang="en-US" sz="2000"/>
              <a:t>sides </a:t>
            </a:r>
            <a:r>
              <a:rPr lang="en-US" altLang="en-US" sz="2000" i="1"/>
              <a:t>AD</a:t>
            </a:r>
            <a:r>
              <a:rPr lang="en-US" altLang="en-US" sz="2000"/>
              <a:t> and </a:t>
            </a:r>
            <a:r>
              <a:rPr lang="en-US" altLang="en-US" sz="2000" i="1"/>
              <a:t>BC</a:t>
            </a:r>
            <a:r>
              <a:rPr lang="en-US" altLang="en-US" sz="2000"/>
              <a:t> are congruent by CPCTC.</a:t>
            </a:r>
          </a:p>
        </p:txBody>
      </p:sp>
      <p:pic>
        <p:nvPicPr>
          <p:cNvPr id="115717" name="Picture 5" descr="230_img_1">
            <a:extLst>
              <a:ext uri="{FF2B5EF4-FFF2-40B4-BE49-F238E27FC236}">
                <a16:creationId xmlns:a16="http://schemas.microsoft.com/office/drawing/2014/main" id="{6AAF1BE6-9012-4008-B419-512FCC1FB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979488"/>
            <a:ext cx="36576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5" name="Slide Number Placeholder 1">
            <a:extLst>
              <a:ext uri="{FF2B5EF4-FFF2-40B4-BE49-F238E27FC236}">
                <a16:creationId xmlns:a16="http://schemas.microsoft.com/office/drawing/2014/main" id="{6BCD5FB6-AAED-4B0C-ACD9-9E4486EFB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A626660-A51F-4A91-BDBF-BAF9C37C0178}" type="slidenum">
              <a:rPr lang="en-US" altLang="en-US">
                <a:solidFill>
                  <a:srgbClr val="FEFEFE"/>
                </a:solidFill>
              </a:rPr>
              <a:pPr/>
              <a:t>74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13" name="Rectangle 2">
            <a:extLst>
              <a:ext uri="{FF2B5EF4-FFF2-40B4-BE49-F238E27FC236}">
                <a16:creationId xmlns:a16="http://schemas.microsoft.com/office/drawing/2014/main" id="{9C704706-5EDB-416D-88CE-D7F94CEED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>
                <a:solidFill>
                  <a:srgbClr val="0000FF"/>
                </a:solidFill>
              </a:rPr>
              <a:t>Corresponding Parts of </a:t>
            </a:r>
            <a:br>
              <a:rPr lang="en-US" b="1" i="1">
                <a:solidFill>
                  <a:srgbClr val="0000FF"/>
                </a:solidFill>
              </a:rPr>
            </a:br>
            <a:r>
              <a:rPr lang="en-US" b="1" i="1">
                <a:solidFill>
                  <a:srgbClr val="0000FF"/>
                </a:solidFill>
              </a:rPr>
              <a:t>Congruent Triangles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0BBFEA00-E773-4E8F-AAD3-26C56AACF72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88950" y="1622425"/>
            <a:ext cx="6934200" cy="4525963"/>
          </a:xfrm>
        </p:spPr>
        <p:txBody>
          <a:bodyPr/>
          <a:lstStyle/>
          <a:p>
            <a:pPr eaLnBrk="1" hangingPunct="1"/>
            <a:r>
              <a:rPr lang="en-US" altLang="en-US"/>
              <a:t>A two column proof that sides </a:t>
            </a:r>
            <a:r>
              <a:rPr lang="en-US" altLang="en-US" i="1"/>
              <a:t>AD</a:t>
            </a:r>
            <a:r>
              <a:rPr lang="en-US" altLang="en-US"/>
              <a:t> and </a:t>
            </a:r>
            <a:r>
              <a:rPr lang="en-US" altLang="en-US" i="1"/>
              <a:t>BC</a:t>
            </a:r>
            <a:r>
              <a:rPr lang="en-US" altLang="en-US"/>
              <a:t> are congruent in the figure at right is shown below:</a:t>
            </a:r>
          </a:p>
          <a:p>
            <a:pPr eaLnBrk="1" hangingPunct="1"/>
            <a:endParaRPr lang="en-US" altLang="en-US"/>
          </a:p>
        </p:txBody>
      </p:sp>
      <p:graphicFrame>
        <p:nvGraphicFramePr>
          <p:cNvPr id="117934" name="Group 174">
            <a:extLst>
              <a:ext uri="{FF2B5EF4-FFF2-40B4-BE49-F238E27FC236}">
                <a16:creationId xmlns:a16="http://schemas.microsoft.com/office/drawing/2014/main" id="{12F34D1F-9B07-4295-A31D-4CEB0E2AFFA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371600" y="2667000"/>
          <a:ext cx="4800600" cy="33147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Statement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Reason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@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MB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Given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Ð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@ Ð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Given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Ð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@ Ð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Vertical angles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D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ADM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@ D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@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CPCTC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7928" name="Line 168">
            <a:extLst>
              <a:ext uri="{FF2B5EF4-FFF2-40B4-BE49-F238E27FC236}">
                <a16:creationId xmlns:a16="http://schemas.microsoft.com/office/drawing/2014/main" id="{92DF5E00-487F-4405-87E1-8CAE7D8529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9550" y="33655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930" name="Line 170">
            <a:extLst>
              <a:ext uri="{FF2B5EF4-FFF2-40B4-BE49-F238E27FC236}">
                <a16:creationId xmlns:a16="http://schemas.microsoft.com/office/drawing/2014/main" id="{E0B0C7D8-605F-4A88-A893-003FB5AA80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38375" y="5562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931" name="Line 171">
            <a:extLst>
              <a:ext uri="{FF2B5EF4-FFF2-40B4-BE49-F238E27FC236}">
                <a16:creationId xmlns:a16="http://schemas.microsoft.com/office/drawing/2014/main" id="{9D4D72B6-3746-42CF-A678-69A5CC163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9550" y="5562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932" name="Line 172">
            <a:extLst>
              <a:ext uri="{FF2B5EF4-FFF2-40B4-BE49-F238E27FC236}">
                <a16:creationId xmlns:a16="http://schemas.microsoft.com/office/drawing/2014/main" id="{D775B223-5152-444A-AE3D-DD1D728CA97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6950" y="336391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937" name="Rectangle 177">
            <a:extLst>
              <a:ext uri="{FF2B5EF4-FFF2-40B4-BE49-F238E27FC236}">
                <a16:creationId xmlns:a16="http://schemas.microsoft.com/office/drawing/2014/main" id="{65E8C486-8A59-4D86-B928-9883CEABD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343400"/>
            <a:ext cx="4876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17938" name="Rectangle 178">
            <a:extLst>
              <a:ext uri="{FF2B5EF4-FFF2-40B4-BE49-F238E27FC236}">
                <a16:creationId xmlns:a16="http://schemas.microsoft.com/office/drawing/2014/main" id="{381A8378-D890-4488-B11A-984E02641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810000"/>
            <a:ext cx="4876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17939" name="Rectangle 179">
            <a:extLst>
              <a:ext uri="{FF2B5EF4-FFF2-40B4-BE49-F238E27FC236}">
                <a16:creationId xmlns:a16="http://schemas.microsoft.com/office/drawing/2014/main" id="{22F9A145-3D53-4C37-865C-4908A3EC7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4876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17936" name="Rectangle 176">
            <a:extLst>
              <a:ext uri="{FF2B5EF4-FFF2-40B4-BE49-F238E27FC236}">
                <a16:creationId xmlns:a16="http://schemas.microsoft.com/office/drawing/2014/main" id="{50FCE36B-9A0C-464E-86BE-82CB7DD9C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76800"/>
            <a:ext cx="4876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17935" name="Rectangle 175">
            <a:extLst>
              <a:ext uri="{FF2B5EF4-FFF2-40B4-BE49-F238E27FC236}">
                <a16:creationId xmlns:a16="http://schemas.microsoft.com/office/drawing/2014/main" id="{88686976-5C68-4551-A6FC-F370FCB99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410200"/>
            <a:ext cx="4876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pic>
        <p:nvPicPr>
          <p:cNvPr id="117764" name="Picture 4" descr="230_img_1">
            <a:extLst>
              <a:ext uri="{FF2B5EF4-FFF2-40B4-BE49-F238E27FC236}">
                <a16:creationId xmlns:a16="http://schemas.microsoft.com/office/drawing/2014/main" id="{F294F6CD-A3FB-4A8E-ADE5-90D37F9CF1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850" y="2514600"/>
            <a:ext cx="3276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117" name="Slide Number Placeholder 1">
            <a:extLst>
              <a:ext uri="{FF2B5EF4-FFF2-40B4-BE49-F238E27FC236}">
                <a16:creationId xmlns:a16="http://schemas.microsoft.com/office/drawing/2014/main" id="{76F67B99-070E-4DD1-B87B-07958C5D5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C1BCCAA0-E1F1-47CB-A067-5F327C1F5D80}" type="slidenum">
              <a:rPr lang="en-US" altLang="en-US">
                <a:solidFill>
                  <a:srgbClr val="FEFEFE"/>
                </a:solidFill>
              </a:rPr>
              <a:pPr/>
              <a:t>75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17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17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17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179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179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937" grpId="0" animBg="1"/>
      <p:bldP spid="117938" grpId="0" animBg="1"/>
      <p:bldP spid="117939" grpId="0" animBg="1"/>
      <p:bldP spid="117936" grpId="0" animBg="1"/>
      <p:bldP spid="117935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7" name="Rectangle 2">
            <a:extLst>
              <a:ext uri="{FF2B5EF4-FFF2-40B4-BE49-F238E27FC236}">
                <a16:creationId xmlns:a16="http://schemas.microsoft.com/office/drawing/2014/main" id="{9EA53126-5E3A-4A33-8FE8-3A8091EEDD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>
                <a:solidFill>
                  <a:srgbClr val="0000FF"/>
                </a:solidFill>
              </a:rPr>
              <a:t>Corresponding Parts of </a:t>
            </a:r>
            <a:br>
              <a:rPr lang="en-US" b="1" i="1">
                <a:solidFill>
                  <a:srgbClr val="0000FF"/>
                </a:solidFill>
              </a:rPr>
            </a:br>
            <a:r>
              <a:rPr lang="en-US" b="1" i="1">
                <a:solidFill>
                  <a:srgbClr val="0000FF"/>
                </a:solidFill>
              </a:rPr>
              <a:t>Congruent Triangles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A84F5A54-0A85-46FA-889D-9586282C50B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934200" cy="4525963"/>
          </a:xfrm>
        </p:spPr>
        <p:txBody>
          <a:bodyPr/>
          <a:lstStyle/>
          <a:p>
            <a:pPr eaLnBrk="1" hangingPunct="1"/>
            <a:r>
              <a:rPr lang="en-US" altLang="en-US"/>
              <a:t>A two column proof that sides </a:t>
            </a:r>
            <a:r>
              <a:rPr lang="en-US" altLang="en-US" i="1"/>
              <a:t>AD</a:t>
            </a:r>
            <a:r>
              <a:rPr lang="en-US" altLang="en-US"/>
              <a:t> and </a:t>
            </a:r>
            <a:r>
              <a:rPr lang="en-US" altLang="en-US" i="1"/>
              <a:t>BC</a:t>
            </a:r>
            <a:r>
              <a:rPr lang="en-US" altLang="en-US"/>
              <a:t> are congruent in the figure at right is shown below:</a:t>
            </a:r>
          </a:p>
          <a:p>
            <a:pPr eaLnBrk="1" hangingPunct="1"/>
            <a:endParaRPr lang="en-US" altLang="en-US"/>
          </a:p>
        </p:txBody>
      </p:sp>
      <p:graphicFrame>
        <p:nvGraphicFramePr>
          <p:cNvPr id="117934" name="Group 174">
            <a:extLst>
              <a:ext uri="{FF2B5EF4-FFF2-40B4-BE49-F238E27FC236}">
                <a16:creationId xmlns:a16="http://schemas.microsoft.com/office/drawing/2014/main" id="{A8C6799A-35E6-4F4E-8D8D-D9767F39FB4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371600" y="2667000"/>
          <a:ext cx="4800600" cy="33147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Statement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Reason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@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MB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Given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Ð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@ Ð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Given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Ð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@ Ð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Vertical angles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D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ADM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@ D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@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CPCTC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7764" name="Picture 4" descr="230_img_1">
            <a:extLst>
              <a:ext uri="{FF2B5EF4-FFF2-40B4-BE49-F238E27FC236}">
                <a16:creationId xmlns:a16="http://schemas.microsoft.com/office/drawing/2014/main" id="{B2E81CD7-C18B-4D69-885C-B7ABB0A5A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743200"/>
            <a:ext cx="2293938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928" name="Line 168">
            <a:extLst>
              <a:ext uri="{FF2B5EF4-FFF2-40B4-BE49-F238E27FC236}">
                <a16:creationId xmlns:a16="http://schemas.microsoft.com/office/drawing/2014/main" id="{57650F73-749E-41DF-B8B4-DDDC1D3967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9550" y="33655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930" name="Line 170">
            <a:extLst>
              <a:ext uri="{FF2B5EF4-FFF2-40B4-BE49-F238E27FC236}">
                <a16:creationId xmlns:a16="http://schemas.microsoft.com/office/drawing/2014/main" id="{19A06E0A-89CC-4F44-AD27-6B353D2385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38375" y="5562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931" name="Line 171">
            <a:extLst>
              <a:ext uri="{FF2B5EF4-FFF2-40B4-BE49-F238E27FC236}">
                <a16:creationId xmlns:a16="http://schemas.microsoft.com/office/drawing/2014/main" id="{48EF7716-79CC-4899-B6D0-7B0DFD0FA5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9550" y="5562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932" name="Line 172">
            <a:extLst>
              <a:ext uri="{FF2B5EF4-FFF2-40B4-BE49-F238E27FC236}">
                <a16:creationId xmlns:a16="http://schemas.microsoft.com/office/drawing/2014/main" id="{0DA21111-662C-466A-9B19-20ADBE6F38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6950" y="336391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0" name="Slide Number Placeholder 1">
            <a:extLst>
              <a:ext uri="{FF2B5EF4-FFF2-40B4-BE49-F238E27FC236}">
                <a16:creationId xmlns:a16="http://schemas.microsoft.com/office/drawing/2014/main" id="{81D5BE65-7499-4AE4-9BA6-1D996F93B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E5B6CA6-9974-40B5-9ACF-9C4ACE20994D}" type="slidenum">
              <a:rPr lang="en-US" altLang="en-US">
                <a:solidFill>
                  <a:srgbClr val="FEFEFE"/>
                </a:solidFill>
              </a:rPr>
              <a:pPr/>
              <a:t>76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67" name="Rectangle 2">
            <a:extLst>
              <a:ext uri="{FF2B5EF4-FFF2-40B4-BE49-F238E27FC236}">
                <a16:creationId xmlns:a16="http://schemas.microsoft.com/office/drawing/2014/main" id="{2D1FFF3A-2646-4C2F-B66E-EDA345DABF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>
                <a:solidFill>
                  <a:srgbClr val="0000FF"/>
                </a:solidFill>
              </a:rPr>
              <a:t>Corresponding Parts of </a:t>
            </a:r>
            <a:br>
              <a:rPr lang="en-US" b="1" i="1">
                <a:solidFill>
                  <a:srgbClr val="0000FF"/>
                </a:solidFill>
              </a:rPr>
            </a:br>
            <a:r>
              <a:rPr lang="en-US" b="1" i="1">
                <a:solidFill>
                  <a:srgbClr val="0000FF"/>
                </a:solidFill>
              </a:rPr>
              <a:t>Congruent Triangles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2C91EF06-46BE-444C-85AB-34E74582CE3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391400" cy="1371600"/>
          </a:xfrm>
        </p:spPr>
        <p:txBody>
          <a:bodyPr/>
          <a:lstStyle/>
          <a:p>
            <a:pPr eaLnBrk="1" hangingPunct="1"/>
            <a:r>
              <a:rPr lang="en-US" altLang="en-US"/>
              <a:t>Sometimes it is necessary to add an </a:t>
            </a:r>
            <a:r>
              <a:rPr lang="en-US" altLang="en-US" b="1"/>
              <a:t>auxiliary line</a:t>
            </a:r>
            <a:r>
              <a:rPr lang="en-US" altLang="en-US"/>
              <a:t> in order to complete a proof</a:t>
            </a:r>
          </a:p>
          <a:p>
            <a:pPr eaLnBrk="1" hangingPunct="1"/>
            <a:r>
              <a:rPr lang="en-US" altLang="en-US"/>
              <a:t>For example, to prove </a:t>
            </a:r>
            <a:r>
              <a:rPr lang="en-US" altLang="en-US">
                <a:latin typeface="SymbolPS"/>
              </a:rPr>
              <a:t>Ð</a:t>
            </a:r>
            <a:r>
              <a:rPr lang="en-US" altLang="en-US"/>
              <a:t>R </a:t>
            </a:r>
            <a:r>
              <a:rPr lang="en-US" altLang="en-US">
                <a:latin typeface="SymbolPS"/>
              </a:rPr>
              <a:t>@ Ð</a:t>
            </a:r>
            <a:r>
              <a:rPr lang="en-US" altLang="en-US"/>
              <a:t>O in this picture</a:t>
            </a:r>
          </a:p>
          <a:p>
            <a:pPr eaLnBrk="1" hangingPunct="1"/>
            <a:endParaRPr lang="en-US" altLang="en-US"/>
          </a:p>
        </p:txBody>
      </p:sp>
      <p:graphicFrame>
        <p:nvGraphicFramePr>
          <p:cNvPr id="122885" name="Group 5">
            <a:extLst>
              <a:ext uri="{FF2B5EF4-FFF2-40B4-BE49-F238E27FC236}">
                <a16:creationId xmlns:a16="http://schemas.microsoft.com/office/drawing/2014/main" id="{119C6652-64CE-432A-83E0-91C84049908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371600" y="2933700"/>
          <a:ext cx="4800600" cy="33147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Statement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Reason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@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Given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@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Given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UF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@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UF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reflexive prop.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D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FRU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@ D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FOU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Ð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@ Ð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CPCTC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2916" name="Line 36">
            <a:extLst>
              <a:ext uri="{FF2B5EF4-FFF2-40B4-BE49-F238E27FC236}">
                <a16:creationId xmlns:a16="http://schemas.microsoft.com/office/drawing/2014/main" id="{D95DDB49-3196-45A2-90F7-05BF1B4563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9550" y="3657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7" name="Line 37">
            <a:extLst>
              <a:ext uri="{FF2B5EF4-FFF2-40B4-BE49-F238E27FC236}">
                <a16:creationId xmlns:a16="http://schemas.microsoft.com/office/drawing/2014/main" id="{5B59956D-EBE2-408B-9150-A9CDD400B69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6950" y="4191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8" name="Line 38">
            <a:extLst>
              <a:ext uri="{FF2B5EF4-FFF2-40B4-BE49-F238E27FC236}">
                <a16:creationId xmlns:a16="http://schemas.microsoft.com/office/drawing/2014/main" id="{8BAE5E9B-8C0A-40F0-BC7A-95A3A9638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9550" y="4191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9" name="Line 39">
            <a:extLst>
              <a:ext uri="{FF2B5EF4-FFF2-40B4-BE49-F238E27FC236}">
                <a16:creationId xmlns:a16="http://schemas.microsoft.com/office/drawing/2014/main" id="{D0AC79C5-7697-4437-826D-397E3E50E2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65601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4" name="Line 64">
            <a:extLst>
              <a:ext uri="{FF2B5EF4-FFF2-40B4-BE49-F238E27FC236}">
                <a16:creationId xmlns:a16="http://schemas.microsoft.com/office/drawing/2014/main" id="{D6CFF36C-FC55-4AD5-8F21-61AB239779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5" name="Line 65">
            <a:extLst>
              <a:ext uri="{FF2B5EF4-FFF2-40B4-BE49-F238E27FC236}">
                <a16:creationId xmlns:a16="http://schemas.microsoft.com/office/drawing/2014/main" id="{C056BF7C-74C0-46B3-97D6-AD051A1BBB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955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0" name="Rectangle 40">
            <a:extLst>
              <a:ext uri="{FF2B5EF4-FFF2-40B4-BE49-F238E27FC236}">
                <a16:creationId xmlns:a16="http://schemas.microsoft.com/office/drawing/2014/main" id="{DB504D13-F98D-4D63-82E9-F4DC822CB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638800"/>
            <a:ext cx="4876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22921" name="Rectangle 41">
            <a:extLst>
              <a:ext uri="{FF2B5EF4-FFF2-40B4-BE49-F238E27FC236}">
                <a16:creationId xmlns:a16="http://schemas.microsoft.com/office/drawing/2014/main" id="{D1BB4D0A-FFD8-4ED3-BFDD-FD3B1238B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05400"/>
            <a:ext cx="4876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22923" name="Rectangle 43">
            <a:extLst>
              <a:ext uri="{FF2B5EF4-FFF2-40B4-BE49-F238E27FC236}">
                <a16:creationId xmlns:a16="http://schemas.microsoft.com/office/drawing/2014/main" id="{FCDDCB02-9319-4B47-ABF7-D0D2A355A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962400"/>
            <a:ext cx="4876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22924" name="Rectangle 44">
            <a:extLst>
              <a:ext uri="{FF2B5EF4-FFF2-40B4-BE49-F238E27FC236}">
                <a16:creationId xmlns:a16="http://schemas.microsoft.com/office/drawing/2014/main" id="{85CC68ED-AE74-4681-BB73-A0CF50DB3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505200"/>
            <a:ext cx="4876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pic>
        <p:nvPicPr>
          <p:cNvPr id="122926" name="Picture 46" descr="231_img_5">
            <a:extLst>
              <a:ext uri="{FF2B5EF4-FFF2-40B4-BE49-F238E27FC236}">
                <a16:creationId xmlns:a16="http://schemas.microsoft.com/office/drawing/2014/main" id="{701283C5-5DBE-4E10-8F4D-39E84B3BE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819400"/>
            <a:ext cx="1590675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67">
            <a:extLst>
              <a:ext uri="{FF2B5EF4-FFF2-40B4-BE49-F238E27FC236}">
                <a16:creationId xmlns:a16="http://schemas.microsoft.com/office/drawing/2014/main" id="{01336EE2-3FF9-471B-A297-42D57C51BFBD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3276600"/>
            <a:ext cx="685800" cy="457200"/>
            <a:chOff x="4656" y="2064"/>
            <a:chExt cx="432" cy="288"/>
          </a:xfrm>
        </p:grpSpPr>
        <p:sp>
          <p:nvSpPr>
            <p:cNvPr id="93218" name="Line 58">
              <a:extLst>
                <a:ext uri="{FF2B5EF4-FFF2-40B4-BE49-F238E27FC236}">
                  <a16:creationId xmlns:a16="http://schemas.microsoft.com/office/drawing/2014/main" id="{E3936E34-C1B0-4BF6-8FA4-5BB535F2B1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211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19" name="Line 59">
              <a:extLst>
                <a:ext uri="{FF2B5EF4-FFF2-40B4-BE49-F238E27FC236}">
                  <a16:creationId xmlns:a16="http://schemas.microsoft.com/office/drawing/2014/main" id="{748A1413-E86F-4002-B217-E535A0A7C7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2064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20" name="Line 60">
              <a:extLst>
                <a:ext uri="{FF2B5EF4-FFF2-40B4-BE49-F238E27FC236}">
                  <a16:creationId xmlns:a16="http://schemas.microsoft.com/office/drawing/2014/main" id="{25E81BBC-2D42-420B-92D0-8AF17DA293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2304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21" name="Line 61">
              <a:extLst>
                <a:ext uri="{FF2B5EF4-FFF2-40B4-BE49-F238E27FC236}">
                  <a16:creationId xmlns:a16="http://schemas.microsoft.com/office/drawing/2014/main" id="{CD054178-3FEA-4266-8427-5833CEC93D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40" y="211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22" name="Line 62">
              <a:extLst>
                <a:ext uri="{FF2B5EF4-FFF2-40B4-BE49-F238E27FC236}">
                  <a16:creationId xmlns:a16="http://schemas.microsoft.com/office/drawing/2014/main" id="{EFD06A45-DBED-40B2-8C62-EB4EE5E582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92" y="2064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23" name="Line 63">
              <a:extLst>
                <a:ext uri="{FF2B5EF4-FFF2-40B4-BE49-F238E27FC236}">
                  <a16:creationId xmlns:a16="http://schemas.microsoft.com/office/drawing/2014/main" id="{FC80ED05-BE57-42AE-8D6A-339119B40B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40" y="2304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46" name="Line 66">
            <a:extLst>
              <a:ext uri="{FF2B5EF4-FFF2-40B4-BE49-F238E27FC236}">
                <a16:creationId xmlns:a16="http://schemas.microsoft.com/office/drawing/2014/main" id="{08A76E37-3FC2-4520-80E6-55DC8B237253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2713" y="2960688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42">
            <a:extLst>
              <a:ext uri="{FF2B5EF4-FFF2-40B4-BE49-F238E27FC236}">
                <a16:creationId xmlns:a16="http://schemas.microsoft.com/office/drawing/2014/main" id="{FA3732B0-E8F7-41C7-8A49-B6A4E76E2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572000"/>
            <a:ext cx="4876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93217" name="Slide Number Placeholder 2">
            <a:extLst>
              <a:ext uri="{FF2B5EF4-FFF2-40B4-BE49-F238E27FC236}">
                <a16:creationId xmlns:a16="http://schemas.microsoft.com/office/drawing/2014/main" id="{57A11D13-68BA-45C9-8A19-249084C4C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9349A25C-5F0F-4B79-8896-2D44DC2B51DB}" type="slidenum">
              <a:rPr lang="en-US" altLang="en-US">
                <a:solidFill>
                  <a:srgbClr val="FEFEFE"/>
                </a:solidFill>
              </a:rPr>
              <a:pPr/>
              <a:t>77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22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229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22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22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0" grpId="0" animBg="1"/>
      <p:bldP spid="122921" grpId="0" animBg="1"/>
      <p:bldP spid="122923" grpId="0" animBg="1"/>
      <p:bldP spid="122924" grpId="0" animBg="1"/>
      <p:bldP spid="25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91" name="Rectangle 2">
            <a:extLst>
              <a:ext uri="{FF2B5EF4-FFF2-40B4-BE49-F238E27FC236}">
                <a16:creationId xmlns:a16="http://schemas.microsoft.com/office/drawing/2014/main" id="{9A5778CB-EA8E-46EA-9648-5424508EF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>
                <a:solidFill>
                  <a:srgbClr val="0000FF"/>
                </a:solidFill>
              </a:rPr>
              <a:t>Corresponding Parts of </a:t>
            </a:r>
            <a:br>
              <a:rPr lang="en-US" b="1" i="1">
                <a:solidFill>
                  <a:srgbClr val="0000FF"/>
                </a:solidFill>
              </a:rPr>
            </a:br>
            <a:r>
              <a:rPr lang="en-US" b="1" i="1">
                <a:solidFill>
                  <a:srgbClr val="0000FF"/>
                </a:solidFill>
              </a:rPr>
              <a:t>Congruent Triangles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6FA91C49-2F2E-43C5-95D7-BEDF61BAD18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391400" cy="1371600"/>
          </a:xfrm>
        </p:spPr>
        <p:txBody>
          <a:bodyPr/>
          <a:lstStyle/>
          <a:p>
            <a:pPr eaLnBrk="1" hangingPunct="1"/>
            <a:r>
              <a:rPr lang="en-US" altLang="en-US"/>
              <a:t>Sometimes it is necessary to add an </a:t>
            </a:r>
            <a:r>
              <a:rPr lang="en-US" altLang="en-US" b="1"/>
              <a:t>auxiliary line</a:t>
            </a:r>
            <a:r>
              <a:rPr lang="en-US" altLang="en-US"/>
              <a:t> in order to complete a proof</a:t>
            </a:r>
          </a:p>
          <a:p>
            <a:pPr eaLnBrk="1" hangingPunct="1"/>
            <a:r>
              <a:rPr lang="en-US" altLang="en-US"/>
              <a:t>For example, to prove </a:t>
            </a:r>
            <a:r>
              <a:rPr lang="en-US" altLang="en-US">
                <a:latin typeface="SymbolPS"/>
              </a:rPr>
              <a:t>Ð</a:t>
            </a:r>
            <a:r>
              <a:rPr lang="en-US" altLang="en-US"/>
              <a:t>R </a:t>
            </a:r>
            <a:r>
              <a:rPr lang="en-US" altLang="en-US">
                <a:latin typeface="SymbolPS"/>
              </a:rPr>
              <a:t>@ Ð</a:t>
            </a:r>
            <a:r>
              <a:rPr lang="en-US" altLang="en-US"/>
              <a:t>O in this picture</a:t>
            </a:r>
          </a:p>
          <a:p>
            <a:pPr eaLnBrk="1" hangingPunct="1"/>
            <a:endParaRPr lang="en-US" altLang="en-US"/>
          </a:p>
        </p:txBody>
      </p:sp>
      <p:graphicFrame>
        <p:nvGraphicFramePr>
          <p:cNvPr id="122885" name="Group 5">
            <a:extLst>
              <a:ext uri="{FF2B5EF4-FFF2-40B4-BE49-F238E27FC236}">
                <a16:creationId xmlns:a16="http://schemas.microsoft.com/office/drawing/2014/main" id="{32C6F4F3-25F1-4C78-809A-22639EA6EC4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371600" y="2933700"/>
          <a:ext cx="4800600" cy="33147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Statement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Reason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@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Given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@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Given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UF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@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UF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Same segment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D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FRU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@ D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FOU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Ð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PS" pitchFamily="18" charset="2"/>
                        </a:rPr>
                        <a:t>@ Ð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CPCTC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2916" name="Line 36">
            <a:extLst>
              <a:ext uri="{FF2B5EF4-FFF2-40B4-BE49-F238E27FC236}">
                <a16:creationId xmlns:a16="http://schemas.microsoft.com/office/drawing/2014/main" id="{57709F0B-1CCD-4EEE-A94C-DA53B3A1ED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9550" y="3657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7" name="Line 37">
            <a:extLst>
              <a:ext uri="{FF2B5EF4-FFF2-40B4-BE49-F238E27FC236}">
                <a16:creationId xmlns:a16="http://schemas.microsoft.com/office/drawing/2014/main" id="{2CEFF602-F01F-411E-8786-42CF9685C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6950" y="4191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8" name="Line 38">
            <a:extLst>
              <a:ext uri="{FF2B5EF4-FFF2-40B4-BE49-F238E27FC236}">
                <a16:creationId xmlns:a16="http://schemas.microsoft.com/office/drawing/2014/main" id="{2FDF12C1-3DE0-4A9F-BFB4-93AE816EE7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9550" y="4191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9" name="Line 39">
            <a:extLst>
              <a:ext uri="{FF2B5EF4-FFF2-40B4-BE49-F238E27FC236}">
                <a16:creationId xmlns:a16="http://schemas.microsoft.com/office/drawing/2014/main" id="{01A2D99D-2622-4508-8760-2837EC0DE6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65601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4" name="Line 64">
            <a:extLst>
              <a:ext uri="{FF2B5EF4-FFF2-40B4-BE49-F238E27FC236}">
                <a16:creationId xmlns:a16="http://schemas.microsoft.com/office/drawing/2014/main" id="{4AA0AD82-CFE4-49FC-A528-CE5CDF2AA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5" name="Line 65">
            <a:extLst>
              <a:ext uri="{FF2B5EF4-FFF2-40B4-BE49-F238E27FC236}">
                <a16:creationId xmlns:a16="http://schemas.microsoft.com/office/drawing/2014/main" id="{36785FBD-20DB-4BF1-B2BC-893E8DFE2A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955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0" name="Rectangle 40">
            <a:extLst>
              <a:ext uri="{FF2B5EF4-FFF2-40B4-BE49-F238E27FC236}">
                <a16:creationId xmlns:a16="http://schemas.microsoft.com/office/drawing/2014/main" id="{68CC465B-DEE6-4591-BF0C-A3D6EDD18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638800"/>
            <a:ext cx="4876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22921" name="Rectangle 41">
            <a:extLst>
              <a:ext uri="{FF2B5EF4-FFF2-40B4-BE49-F238E27FC236}">
                <a16:creationId xmlns:a16="http://schemas.microsoft.com/office/drawing/2014/main" id="{8BEC11C4-3B73-48EA-967B-F8AE25569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05400"/>
            <a:ext cx="4876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22922" name="Rectangle 42">
            <a:extLst>
              <a:ext uri="{FF2B5EF4-FFF2-40B4-BE49-F238E27FC236}">
                <a16:creationId xmlns:a16="http://schemas.microsoft.com/office/drawing/2014/main" id="{2522E136-2087-447F-84A0-B798B0DC1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572000"/>
            <a:ext cx="4876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22923" name="Rectangle 43">
            <a:extLst>
              <a:ext uri="{FF2B5EF4-FFF2-40B4-BE49-F238E27FC236}">
                <a16:creationId xmlns:a16="http://schemas.microsoft.com/office/drawing/2014/main" id="{DC654FD8-55CC-4BE7-A180-5092D4312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962400"/>
            <a:ext cx="4876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22924" name="Rectangle 44">
            <a:extLst>
              <a:ext uri="{FF2B5EF4-FFF2-40B4-BE49-F238E27FC236}">
                <a16:creationId xmlns:a16="http://schemas.microsoft.com/office/drawing/2014/main" id="{686AB4BC-9FD6-4FFE-8B4F-4661C6B6E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505200"/>
            <a:ext cx="4876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pic>
        <p:nvPicPr>
          <p:cNvPr id="122926" name="Picture 46" descr="231_img_5">
            <a:extLst>
              <a:ext uri="{FF2B5EF4-FFF2-40B4-BE49-F238E27FC236}">
                <a16:creationId xmlns:a16="http://schemas.microsoft.com/office/drawing/2014/main" id="{0F052431-9C64-4AC8-9F92-56F2CF2E4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819400"/>
            <a:ext cx="24034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67">
            <a:extLst>
              <a:ext uri="{FF2B5EF4-FFF2-40B4-BE49-F238E27FC236}">
                <a16:creationId xmlns:a16="http://schemas.microsoft.com/office/drawing/2014/main" id="{352B0B4F-FD2E-4224-9F99-347944A88AFB}"/>
              </a:ext>
            </a:extLst>
          </p:cNvPr>
          <p:cNvGrpSpPr>
            <a:grpSpLocks/>
          </p:cNvGrpSpPr>
          <p:nvPr/>
        </p:nvGrpSpPr>
        <p:grpSpPr bwMode="auto">
          <a:xfrm>
            <a:off x="7115175" y="3390900"/>
            <a:ext cx="850900" cy="690563"/>
            <a:chOff x="4656" y="2064"/>
            <a:chExt cx="432" cy="288"/>
          </a:xfrm>
        </p:grpSpPr>
        <p:sp>
          <p:nvSpPr>
            <p:cNvPr id="95266" name="Line 58">
              <a:extLst>
                <a:ext uri="{FF2B5EF4-FFF2-40B4-BE49-F238E27FC236}">
                  <a16:creationId xmlns:a16="http://schemas.microsoft.com/office/drawing/2014/main" id="{F447555E-9D26-49AA-96EB-9A370F27F7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211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67" name="Line 59">
              <a:extLst>
                <a:ext uri="{FF2B5EF4-FFF2-40B4-BE49-F238E27FC236}">
                  <a16:creationId xmlns:a16="http://schemas.microsoft.com/office/drawing/2014/main" id="{748D4BB0-CB2E-45FC-8721-83FA6C8A47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2064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68" name="Line 60">
              <a:extLst>
                <a:ext uri="{FF2B5EF4-FFF2-40B4-BE49-F238E27FC236}">
                  <a16:creationId xmlns:a16="http://schemas.microsoft.com/office/drawing/2014/main" id="{975FEC97-BA91-47F5-9CE7-85BEA2B7CC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2304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69" name="Line 61">
              <a:extLst>
                <a:ext uri="{FF2B5EF4-FFF2-40B4-BE49-F238E27FC236}">
                  <a16:creationId xmlns:a16="http://schemas.microsoft.com/office/drawing/2014/main" id="{2A4D4EF2-2913-4C31-AEC6-DF0C87ACE5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40" y="211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70" name="Line 62">
              <a:extLst>
                <a:ext uri="{FF2B5EF4-FFF2-40B4-BE49-F238E27FC236}">
                  <a16:creationId xmlns:a16="http://schemas.microsoft.com/office/drawing/2014/main" id="{9E3E3B98-05F8-41ED-91B1-BC0F7C3A45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92" y="2064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71" name="Line 63">
              <a:extLst>
                <a:ext uri="{FF2B5EF4-FFF2-40B4-BE49-F238E27FC236}">
                  <a16:creationId xmlns:a16="http://schemas.microsoft.com/office/drawing/2014/main" id="{E6319061-1BA0-4EB4-AC0D-D1758D375C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40" y="2304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46" name="Line 66">
            <a:extLst>
              <a:ext uri="{FF2B5EF4-FFF2-40B4-BE49-F238E27FC236}">
                <a16:creationId xmlns:a16="http://schemas.microsoft.com/office/drawing/2014/main" id="{85844197-073B-48B5-91ED-64E67C324BB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0625" y="3065463"/>
            <a:ext cx="0" cy="92075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65" name="Slide Number Placeholder 2">
            <a:extLst>
              <a:ext uri="{FF2B5EF4-FFF2-40B4-BE49-F238E27FC236}">
                <a16:creationId xmlns:a16="http://schemas.microsoft.com/office/drawing/2014/main" id="{F0235BE6-5A7B-4125-A2F3-4A0C65356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29495B17-9D68-421E-8216-47D83A48376A}" type="slidenum">
              <a:rPr lang="en-US" altLang="en-US">
                <a:solidFill>
                  <a:srgbClr val="FEFEFE"/>
                </a:solidFill>
              </a:rPr>
              <a:pPr/>
              <a:t>78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22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229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22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22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22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0" grpId="0" animBg="1"/>
      <p:bldP spid="122921" grpId="0" animBg="1"/>
      <p:bldP spid="122922" grpId="0" animBg="1"/>
      <p:bldP spid="122923" grpId="0" animBg="1"/>
      <p:bldP spid="1229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6B93AB3E-173C-48F1-A7D5-3E454A0EE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133600"/>
            <a:ext cx="4953000" cy="3306763"/>
          </a:xfrm>
          <a:prstGeom prst="rect">
            <a:avLst/>
          </a:prstGeom>
          <a:solidFill>
            <a:srgbClr val="E6FC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800"/>
              <a:t>  Name the </a:t>
            </a:r>
            <a:r>
              <a:rPr lang="en-US" altLang="en-US" sz="2800">
                <a:solidFill>
                  <a:schemeClr val="tx2"/>
                </a:solidFill>
              </a:rPr>
              <a:t>included</a:t>
            </a:r>
            <a:r>
              <a:rPr lang="en-US" altLang="en-US" sz="2800"/>
              <a:t> angle:</a:t>
            </a:r>
          </a:p>
          <a:p>
            <a:endParaRPr lang="en-US" altLang="en-US" sz="2800"/>
          </a:p>
          <a:p>
            <a:pPr>
              <a:spcBef>
                <a:spcPct val="50000"/>
              </a:spcBef>
            </a:pPr>
            <a:r>
              <a:rPr lang="en-US" altLang="en-US" sz="2800"/>
              <a:t>  Y</a:t>
            </a:r>
            <a:r>
              <a:rPr lang="en-US" altLang="en-US" sz="2800">
                <a:solidFill>
                  <a:schemeClr val="tx2"/>
                </a:solidFill>
              </a:rPr>
              <a:t>E</a:t>
            </a:r>
            <a:r>
              <a:rPr lang="en-US" altLang="en-US" sz="2800"/>
              <a:t> and </a:t>
            </a:r>
            <a:r>
              <a:rPr lang="en-US" altLang="en-US" sz="2800">
                <a:solidFill>
                  <a:schemeClr val="tx2"/>
                </a:solidFill>
              </a:rPr>
              <a:t>E</a:t>
            </a:r>
            <a:r>
              <a:rPr lang="en-US" altLang="en-US" sz="2800"/>
              <a:t>S</a:t>
            </a:r>
          </a:p>
          <a:p>
            <a:pPr>
              <a:spcBef>
                <a:spcPct val="50000"/>
              </a:spcBef>
            </a:pPr>
            <a:r>
              <a:rPr lang="en-US" altLang="en-US" sz="2800"/>
              <a:t>  E</a:t>
            </a:r>
            <a:r>
              <a:rPr lang="en-US" altLang="en-US" sz="2800">
                <a:solidFill>
                  <a:schemeClr val="tx2"/>
                </a:solidFill>
              </a:rPr>
              <a:t>S</a:t>
            </a:r>
            <a:r>
              <a:rPr lang="en-US" altLang="en-US" sz="2800"/>
              <a:t> and Y</a:t>
            </a:r>
            <a:r>
              <a:rPr lang="en-US" altLang="en-US" sz="2800">
                <a:solidFill>
                  <a:schemeClr val="tx2"/>
                </a:solidFill>
              </a:rPr>
              <a:t>S</a:t>
            </a:r>
          </a:p>
          <a:p>
            <a:pPr>
              <a:spcBef>
                <a:spcPct val="50000"/>
              </a:spcBef>
            </a:pPr>
            <a:r>
              <a:rPr lang="en-US" altLang="en-US" sz="2800"/>
              <a:t>  </a:t>
            </a:r>
            <a:r>
              <a:rPr lang="en-US" altLang="en-US" sz="2800">
                <a:solidFill>
                  <a:schemeClr val="tx2"/>
                </a:solidFill>
              </a:rPr>
              <a:t>Y</a:t>
            </a:r>
            <a:r>
              <a:rPr lang="en-US" altLang="en-US" sz="2800"/>
              <a:t>S and </a:t>
            </a:r>
            <a:r>
              <a:rPr lang="en-US" altLang="en-US" sz="2800">
                <a:solidFill>
                  <a:schemeClr val="tx2"/>
                </a:solidFill>
              </a:rPr>
              <a:t>Y</a:t>
            </a:r>
            <a:r>
              <a:rPr lang="en-US" altLang="en-US" sz="2800"/>
              <a:t>E</a:t>
            </a:r>
          </a:p>
          <a:p>
            <a:endParaRPr lang="en-US" altLang="en-US" sz="2800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A26B0407-04F7-4FBE-849E-95370D37F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Included Angle</a:t>
            </a:r>
          </a:p>
        </p:txBody>
      </p:sp>
      <p:grpSp>
        <p:nvGrpSpPr>
          <p:cNvPr id="16388" name="Group 5">
            <a:extLst>
              <a:ext uri="{FF2B5EF4-FFF2-40B4-BE49-F238E27FC236}">
                <a16:creationId xmlns:a16="http://schemas.microsoft.com/office/drawing/2014/main" id="{96F4C72F-C743-4CCC-9848-48FC125427FF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667000"/>
            <a:ext cx="1150938" cy="2378075"/>
            <a:chOff x="3329" y="2246"/>
            <a:chExt cx="725" cy="1498"/>
          </a:xfrm>
        </p:grpSpPr>
        <p:sp>
          <p:nvSpPr>
            <p:cNvPr id="16400" name="AutoShape 6">
              <a:extLst>
                <a:ext uri="{FF2B5EF4-FFF2-40B4-BE49-F238E27FC236}">
                  <a16:creationId xmlns:a16="http://schemas.microsoft.com/office/drawing/2014/main" id="{2BBD71C9-DEAC-4834-A8A4-43F284A79C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192" y="2750"/>
              <a:ext cx="1008" cy="480"/>
            </a:xfrm>
            <a:prstGeom prst="rtTriangle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01" name="Text Box 7">
              <a:extLst>
                <a:ext uri="{FF2B5EF4-FFF2-40B4-BE49-F238E27FC236}">
                  <a16:creationId xmlns:a16="http://schemas.microsoft.com/office/drawing/2014/main" id="{2083BB7F-8F40-4767-86EA-77A88C2790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" y="349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16402" name="Text Box 8">
              <a:extLst>
                <a:ext uri="{FF2B5EF4-FFF2-40B4-BE49-F238E27FC236}">
                  <a16:creationId xmlns:a16="http://schemas.microsoft.com/office/drawing/2014/main" id="{E3E150DB-F864-4D3F-8226-9F136E351A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9" y="3494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6403" name="Text Box 9">
              <a:extLst>
                <a:ext uri="{FF2B5EF4-FFF2-40B4-BE49-F238E27FC236}">
                  <a16:creationId xmlns:a16="http://schemas.microsoft.com/office/drawing/2014/main" id="{76B3E1CD-BB2E-4092-8C03-E80CAB7ADD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246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E</a:t>
              </a:r>
            </a:p>
          </p:txBody>
        </p:sp>
      </p:grpSp>
      <p:sp>
        <p:nvSpPr>
          <p:cNvPr id="45066" name="Text Box 10">
            <a:extLst>
              <a:ext uri="{FF2B5EF4-FFF2-40B4-BE49-F238E27FC236}">
                <a16:creationId xmlns:a16="http://schemas.microsoft.com/office/drawing/2014/main" id="{0630AB1B-621B-43A0-93AE-B02DCB6F1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200400"/>
            <a:ext cx="23066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/>
              <a:t> </a:t>
            </a:r>
            <a:r>
              <a:rPr lang="en-US" altLang="en-US" sz="2800"/>
              <a:t>Y</a:t>
            </a:r>
            <a:r>
              <a:rPr lang="en-US" altLang="en-US" sz="2800">
                <a:solidFill>
                  <a:schemeClr val="tx2"/>
                </a:solidFill>
              </a:rPr>
              <a:t>E</a:t>
            </a:r>
            <a:r>
              <a:rPr lang="en-US" altLang="en-US" sz="2800"/>
              <a:t>S or </a:t>
            </a:r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800">
                <a:solidFill>
                  <a:schemeClr val="tx2"/>
                </a:solidFill>
              </a:rPr>
              <a:t>E</a:t>
            </a:r>
            <a:endParaRPr lang="en-US" altLang="en-US" sz="2800"/>
          </a:p>
        </p:txBody>
      </p:sp>
      <p:sp>
        <p:nvSpPr>
          <p:cNvPr id="45067" name="Text Box 11">
            <a:extLst>
              <a:ext uri="{FF2B5EF4-FFF2-40B4-BE49-F238E27FC236}">
                <a16:creationId xmlns:a16="http://schemas.microsoft.com/office/drawing/2014/main" id="{B8231249-EACB-4858-8F28-BB9814F8A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810000"/>
            <a:ext cx="23304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/>
              <a:t> </a:t>
            </a:r>
            <a:r>
              <a:rPr lang="en-US" altLang="en-US" sz="2800"/>
              <a:t>Y</a:t>
            </a:r>
            <a:r>
              <a:rPr lang="en-US" altLang="en-US" sz="2800">
                <a:solidFill>
                  <a:schemeClr val="tx2"/>
                </a:solidFill>
              </a:rPr>
              <a:t>S</a:t>
            </a:r>
            <a:r>
              <a:rPr lang="en-US" altLang="en-US" sz="2800"/>
              <a:t>E or </a:t>
            </a:r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800">
                <a:solidFill>
                  <a:schemeClr val="tx2"/>
                </a:solidFill>
                <a:sym typeface="Symbol" panose="05050102010706020507" pitchFamily="18" charset="2"/>
              </a:rPr>
              <a:t>S</a:t>
            </a:r>
            <a:endParaRPr lang="en-US" altLang="en-US" sz="2800"/>
          </a:p>
          <a:p>
            <a:endParaRPr lang="en-US" altLang="en-US" sz="2800"/>
          </a:p>
        </p:txBody>
      </p:sp>
      <p:sp>
        <p:nvSpPr>
          <p:cNvPr id="45068" name="Text Box 12">
            <a:extLst>
              <a:ext uri="{FF2B5EF4-FFF2-40B4-BE49-F238E27FC236}">
                <a16:creationId xmlns:a16="http://schemas.microsoft.com/office/drawing/2014/main" id="{79CAA3AE-1B89-435E-83C5-254945CAE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419600"/>
            <a:ext cx="2309813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/>
              <a:t> </a:t>
            </a:r>
            <a:r>
              <a:rPr lang="en-US" altLang="en-US" sz="2800"/>
              <a:t>E</a:t>
            </a:r>
            <a:r>
              <a:rPr lang="en-US" altLang="en-US" sz="2800">
                <a:solidFill>
                  <a:schemeClr val="tx2"/>
                </a:solidFill>
              </a:rPr>
              <a:t>Y</a:t>
            </a:r>
            <a:r>
              <a:rPr lang="en-US" altLang="en-US" sz="2800"/>
              <a:t>S or </a:t>
            </a:r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800">
                <a:solidFill>
                  <a:schemeClr val="tx2"/>
                </a:solidFill>
                <a:sym typeface="Symbol" panose="05050102010706020507" pitchFamily="18" charset="2"/>
              </a:rPr>
              <a:t>Y</a:t>
            </a:r>
            <a:endParaRPr lang="en-US" altLang="en-US" sz="2800"/>
          </a:p>
          <a:p>
            <a:endParaRPr lang="en-US" altLang="en-US" sz="2800"/>
          </a:p>
        </p:txBody>
      </p:sp>
      <p:sp>
        <p:nvSpPr>
          <p:cNvPr id="16392" name="Line 13">
            <a:extLst>
              <a:ext uri="{FF2B5EF4-FFF2-40B4-BE49-F238E27FC236}">
                <a16:creationId xmlns:a16="http://schemas.microsoft.com/office/drawing/2014/main" id="{76D1647C-E0FA-48A5-8C09-E9B274129E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14">
            <a:extLst>
              <a:ext uri="{FF2B5EF4-FFF2-40B4-BE49-F238E27FC236}">
                <a16:creationId xmlns:a16="http://schemas.microsoft.com/office/drawing/2014/main" id="{3D8CCB64-E8A0-4668-939A-F1066CFAD9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5">
            <a:extLst>
              <a:ext uri="{FF2B5EF4-FFF2-40B4-BE49-F238E27FC236}">
                <a16:creationId xmlns:a16="http://schemas.microsoft.com/office/drawing/2014/main" id="{E1C0AF6F-F20C-46F0-9CC6-B3C2B3F8A5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6">
            <a:extLst>
              <a:ext uri="{FF2B5EF4-FFF2-40B4-BE49-F238E27FC236}">
                <a16:creationId xmlns:a16="http://schemas.microsoft.com/office/drawing/2014/main" id="{130905E6-4F07-4DA4-B2E8-EC2C2EC78B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7">
            <a:extLst>
              <a:ext uri="{FF2B5EF4-FFF2-40B4-BE49-F238E27FC236}">
                <a16:creationId xmlns:a16="http://schemas.microsoft.com/office/drawing/2014/main" id="{83513E15-601E-40A7-AB3C-CA42FC77D5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495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8">
            <a:extLst>
              <a:ext uri="{FF2B5EF4-FFF2-40B4-BE49-F238E27FC236}">
                <a16:creationId xmlns:a16="http://schemas.microsoft.com/office/drawing/2014/main" id="{2BA06219-474A-45D4-8340-C75A480E3B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495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AutoShape 40">
            <a:extLst>
              <a:ext uri="{FF2B5EF4-FFF2-40B4-BE49-F238E27FC236}">
                <a16:creationId xmlns:a16="http://schemas.microsoft.com/office/drawing/2014/main" id="{4EDFF93B-3872-4DF9-89C9-6CB5AD33F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1863" y="5029200"/>
            <a:ext cx="2514600" cy="1204913"/>
          </a:xfrm>
          <a:prstGeom prst="wedgeRoundRectCallout">
            <a:avLst>
              <a:gd name="adj1" fmla="val 42958"/>
              <a:gd name="adj2" fmla="val 8396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0000"/>
                </a:solidFill>
              </a:rPr>
              <a:t>The other two angles are the NON-INCLUDED angles.</a:t>
            </a:r>
          </a:p>
        </p:txBody>
      </p:sp>
      <p:sp>
        <p:nvSpPr>
          <p:cNvPr id="16399" name="Slide Number Placeholder 1">
            <a:extLst>
              <a:ext uri="{FF2B5EF4-FFF2-40B4-BE49-F238E27FC236}">
                <a16:creationId xmlns:a16="http://schemas.microsoft.com/office/drawing/2014/main" id="{0946894F-AD6C-48B5-86A0-FD708D001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69324289-D9E2-4A0C-92EB-4751F378084D}" type="slidenum">
              <a:rPr lang="en-US" altLang="en-US">
                <a:solidFill>
                  <a:srgbClr val="FEFEFE"/>
                </a:solidFill>
              </a:rPr>
              <a:pPr/>
              <a:t>8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6" grpId="0"/>
      <p:bldP spid="45067" grpId="0"/>
      <p:bldP spid="45068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ECAC04D-D67C-40B6-B289-F12AF9933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Side-Angle-Side (SAS)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AA0EC54-B267-4FDE-9B2C-F2AC97D54E3C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7923213" y="5846763"/>
            <a:ext cx="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7412" name="Rectangle 5">
            <a:extLst>
              <a:ext uri="{FF2B5EF4-FFF2-40B4-BE49-F238E27FC236}">
                <a16:creationId xmlns:a16="http://schemas.microsoft.com/office/drawing/2014/main" id="{9A23CC0B-E170-4CE6-95D9-4BF18AD7C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025" y="2109788"/>
            <a:ext cx="7772400" cy="419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1269" name="Text Box 6">
            <a:extLst>
              <a:ext uri="{FF2B5EF4-FFF2-40B4-BE49-F238E27FC236}">
                <a16:creationId xmlns:a16="http://schemas.microsoft.com/office/drawing/2014/main" id="{A7CF2FC9-924E-43EF-82C0-6E1767CE3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" y="4078288"/>
            <a:ext cx="3200400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</a:rPr>
              <a:t> AB </a:t>
            </a:r>
            <a:r>
              <a:rPr lang="en-US" altLang="en-US" sz="3600" b="1"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</a:rPr>
              <a:t>DE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</a:rPr>
              <a:t> </a:t>
            </a: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3600" b="1">
                <a:solidFill>
                  <a:schemeClr val="folHlink"/>
                </a:solidFill>
              </a:rPr>
              <a:t>A </a:t>
            </a:r>
            <a:r>
              <a:rPr lang="en-US" altLang="en-US" sz="3600" b="1"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</a:rPr>
              <a:t> </a:t>
            </a:r>
            <a:r>
              <a:rPr lang="en-US" altLang="en-US" sz="36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/>
              <a:t> </a:t>
            </a:r>
            <a:r>
              <a:rPr lang="en-US" altLang="en-US" sz="3600" b="1">
                <a:solidFill>
                  <a:schemeClr val="tx2"/>
                </a:solidFill>
              </a:rPr>
              <a:t>D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</a:rPr>
              <a:t> AC </a:t>
            </a:r>
            <a:r>
              <a:rPr lang="en-US" altLang="en-US" sz="3600" b="1"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sym typeface="Symbol" panose="05050102010706020507" pitchFamily="18" charset="2"/>
              </a:rPr>
              <a:t>DF</a:t>
            </a:r>
          </a:p>
        </p:txBody>
      </p:sp>
      <p:sp>
        <p:nvSpPr>
          <p:cNvPr id="11270" name="AutoShape 7">
            <a:extLst>
              <a:ext uri="{FF2B5EF4-FFF2-40B4-BE49-F238E27FC236}">
                <a16:creationId xmlns:a16="http://schemas.microsoft.com/office/drawing/2014/main" id="{081A38EB-DBAE-46AE-AC2C-9D9A15374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6025" y="4776788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rgbClr val="E38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1271" name="Text Box 8">
            <a:extLst>
              <a:ext uri="{FF2B5EF4-FFF2-40B4-BE49-F238E27FC236}">
                <a16:creationId xmlns:a16="http://schemas.microsoft.com/office/drawing/2014/main" id="{F6DEA32C-80B5-43B1-910A-A6C6F1121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0425" y="4700588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ABC </a:t>
            </a:r>
            <a:r>
              <a:rPr lang="en-US" altLang="en-US" sz="360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</a:t>
            </a:r>
            <a:r>
              <a:rPr lang="en-US" altLang="en-US" sz="360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DEF</a:t>
            </a:r>
          </a:p>
        </p:txBody>
      </p:sp>
      <p:sp>
        <p:nvSpPr>
          <p:cNvPr id="17416" name="AutoShape 10">
            <a:extLst>
              <a:ext uri="{FF2B5EF4-FFF2-40B4-BE49-F238E27FC236}">
                <a16:creationId xmlns:a16="http://schemas.microsoft.com/office/drawing/2014/main" id="{7CC78558-171A-408D-A12A-F2F39023AD88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422102">
            <a:off x="2193925" y="2262188"/>
            <a:ext cx="2092325" cy="166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Rectangle 11">
            <a:extLst>
              <a:ext uri="{FF2B5EF4-FFF2-40B4-BE49-F238E27FC236}">
                <a16:creationId xmlns:a16="http://schemas.microsoft.com/office/drawing/2014/main" id="{1DDF122E-9A71-4319-BA9F-A7B3825E0219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274888" y="2298700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17418" name="Rectangle 12">
            <a:extLst>
              <a:ext uri="{FF2B5EF4-FFF2-40B4-BE49-F238E27FC236}">
                <a16:creationId xmlns:a16="http://schemas.microsoft.com/office/drawing/2014/main" id="{24B0E183-33B4-4D13-9014-1D19F2D07C21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540000" y="2373313"/>
            <a:ext cx="20638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17419" name="Rectangle 13">
            <a:extLst>
              <a:ext uri="{FF2B5EF4-FFF2-40B4-BE49-F238E27FC236}">
                <a16:creationId xmlns:a16="http://schemas.microsoft.com/office/drawing/2014/main" id="{74A66BF0-A4DB-4FD0-A3C6-148D47D1FEB1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524125" y="2513013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17420" name="Rectangle 14">
            <a:extLst>
              <a:ext uri="{FF2B5EF4-FFF2-40B4-BE49-F238E27FC236}">
                <a16:creationId xmlns:a16="http://schemas.microsoft.com/office/drawing/2014/main" id="{44AD7195-2D46-43DA-931B-398E6C93FF02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503488" y="2668588"/>
            <a:ext cx="20637" cy="9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folHlink"/>
              </a:solidFill>
            </a:endParaRPr>
          </a:p>
        </p:txBody>
      </p:sp>
      <p:grpSp>
        <p:nvGrpSpPr>
          <p:cNvPr id="17421" name="Group 15">
            <a:extLst>
              <a:ext uri="{FF2B5EF4-FFF2-40B4-BE49-F238E27FC236}">
                <a16:creationId xmlns:a16="http://schemas.microsoft.com/office/drawing/2014/main" id="{6C3928A8-4C5F-44F5-8317-512BC7C10465}"/>
              </a:ext>
            </a:extLst>
          </p:cNvPr>
          <p:cNvGrpSpPr>
            <a:grpSpLocks/>
          </p:cNvGrpSpPr>
          <p:nvPr/>
        </p:nvGrpSpPr>
        <p:grpSpPr bwMode="auto">
          <a:xfrm rot="422102">
            <a:off x="2454275" y="2751138"/>
            <a:ext cx="1339850" cy="966787"/>
            <a:chOff x="4105" y="2050"/>
            <a:chExt cx="584" cy="370"/>
          </a:xfrm>
        </p:grpSpPr>
        <p:sp>
          <p:nvSpPr>
            <p:cNvPr id="17462" name="Line 16">
              <a:extLst>
                <a:ext uri="{FF2B5EF4-FFF2-40B4-BE49-F238E27FC236}">
                  <a16:creationId xmlns:a16="http://schemas.microsoft.com/office/drawing/2014/main" id="{FC010437-A635-4C46-8682-FCC44E7079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5" y="2050"/>
              <a:ext cx="146" cy="365"/>
            </a:xfrm>
            <a:prstGeom prst="line">
              <a:avLst/>
            </a:prstGeom>
            <a:noFill/>
            <a:ln w="28575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Line 17">
              <a:extLst>
                <a:ext uri="{FF2B5EF4-FFF2-40B4-BE49-F238E27FC236}">
                  <a16:creationId xmlns:a16="http://schemas.microsoft.com/office/drawing/2014/main" id="{812F11B6-8E33-4DFD-9D47-C2F0B6C016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5" y="2419"/>
              <a:ext cx="584" cy="1"/>
            </a:xfrm>
            <a:prstGeom prst="line">
              <a:avLst/>
            </a:prstGeom>
            <a:noFill/>
            <a:ln w="28575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4" name="Line 18">
              <a:extLst>
                <a:ext uri="{FF2B5EF4-FFF2-40B4-BE49-F238E27FC236}">
                  <a16:creationId xmlns:a16="http://schemas.microsoft.com/office/drawing/2014/main" id="{885F6CCE-C458-4CEB-BFCE-7BB76353CB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1" y="2054"/>
              <a:ext cx="438" cy="365"/>
            </a:xfrm>
            <a:prstGeom prst="line">
              <a:avLst/>
            </a:prstGeom>
            <a:noFill/>
            <a:ln w="28575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22" name="Rectangle 19">
            <a:extLst>
              <a:ext uri="{FF2B5EF4-FFF2-40B4-BE49-F238E27FC236}">
                <a16:creationId xmlns:a16="http://schemas.microsoft.com/office/drawing/2014/main" id="{C37CA812-F47C-4857-B243-B8D842E030CA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749675" y="3703638"/>
            <a:ext cx="20638" cy="9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17423" name="Rectangle 20">
            <a:extLst>
              <a:ext uri="{FF2B5EF4-FFF2-40B4-BE49-F238E27FC236}">
                <a16:creationId xmlns:a16="http://schemas.microsoft.com/office/drawing/2014/main" id="{7C502BFB-8F1E-438D-A0A5-7F6F944504E3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776538" y="2422525"/>
            <a:ext cx="16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b="1">
                <a:solidFill>
                  <a:schemeClr val="folHlink"/>
                </a:solidFill>
                <a:latin typeface="Times New Roman" panose="02020603050405020304" pitchFamily="18" charset="0"/>
              </a:rPr>
              <a:t>B</a:t>
            </a:r>
            <a:endParaRPr lang="en-US" altLang="en-US" sz="2000" b="1">
              <a:solidFill>
                <a:schemeClr val="folHlink"/>
              </a:solidFill>
            </a:endParaRPr>
          </a:p>
        </p:txBody>
      </p:sp>
      <p:sp>
        <p:nvSpPr>
          <p:cNvPr id="17424" name="Rectangle 21">
            <a:extLst>
              <a:ext uri="{FF2B5EF4-FFF2-40B4-BE49-F238E27FC236}">
                <a16:creationId xmlns:a16="http://schemas.microsoft.com/office/drawing/2014/main" id="{BDC2E316-AAEF-4887-82C8-5D72D46F5004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155825" y="3413125"/>
            <a:ext cx="185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b="1">
                <a:solidFill>
                  <a:schemeClr val="folHlink"/>
                </a:solidFill>
                <a:latin typeface="Times New Roman" panose="02020603050405020304" pitchFamily="18" charset="0"/>
              </a:rPr>
              <a:t>A</a:t>
            </a:r>
            <a:endParaRPr lang="en-US" altLang="en-US" sz="2000" b="1">
              <a:solidFill>
                <a:schemeClr val="folHlink"/>
              </a:solidFill>
            </a:endParaRPr>
          </a:p>
        </p:txBody>
      </p:sp>
      <p:sp>
        <p:nvSpPr>
          <p:cNvPr id="17425" name="Rectangle 22">
            <a:extLst>
              <a:ext uri="{FF2B5EF4-FFF2-40B4-BE49-F238E27FC236}">
                <a16:creationId xmlns:a16="http://schemas.microsoft.com/office/drawing/2014/main" id="{D104BE37-531B-40CB-A97A-FF5190BFDD96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308225" y="3508375"/>
            <a:ext cx="26988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17426" name="Rectangle 23">
            <a:extLst>
              <a:ext uri="{FF2B5EF4-FFF2-40B4-BE49-F238E27FC236}">
                <a16:creationId xmlns:a16="http://schemas.microsoft.com/office/drawing/2014/main" id="{4443F0C7-5254-4FA5-9D93-FEFC925242A4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789363" y="3717925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b="1">
                <a:solidFill>
                  <a:schemeClr val="folHlink"/>
                </a:solidFill>
                <a:latin typeface="Times New Roman" panose="02020603050405020304" pitchFamily="18" charset="0"/>
              </a:rPr>
              <a:t>C</a:t>
            </a:r>
            <a:endParaRPr lang="en-US" altLang="en-US" sz="2000" b="1">
              <a:solidFill>
                <a:schemeClr val="folHlink"/>
              </a:solidFill>
            </a:endParaRPr>
          </a:p>
        </p:txBody>
      </p:sp>
      <p:sp>
        <p:nvSpPr>
          <p:cNvPr id="17427" name="Rectangle 24">
            <a:extLst>
              <a:ext uri="{FF2B5EF4-FFF2-40B4-BE49-F238E27FC236}">
                <a16:creationId xmlns:a16="http://schemas.microsoft.com/office/drawing/2014/main" id="{83A09177-76F7-4EE7-BF68-0C29138E7A1F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894138" y="3706813"/>
            <a:ext cx="30162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17428" name="Line 25">
            <a:extLst>
              <a:ext uri="{FF2B5EF4-FFF2-40B4-BE49-F238E27FC236}">
                <a16:creationId xmlns:a16="http://schemas.microsoft.com/office/drawing/2014/main" id="{E922627B-7F6B-47EB-A634-4B1D2DBC94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0163" y="3108325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8">
            <a:extLst>
              <a:ext uri="{FF2B5EF4-FFF2-40B4-BE49-F238E27FC236}">
                <a16:creationId xmlns:a16="http://schemas.microsoft.com/office/drawing/2014/main" id="{4249CE34-D757-4D11-B154-506ED85E0E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74963" y="35655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9">
            <a:extLst>
              <a:ext uri="{FF2B5EF4-FFF2-40B4-BE49-F238E27FC236}">
                <a16:creationId xmlns:a16="http://schemas.microsoft.com/office/drawing/2014/main" id="{75D66FA8-46D7-4FFE-94FA-1758C29919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51163" y="35655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AutoShape 31">
            <a:extLst>
              <a:ext uri="{FF2B5EF4-FFF2-40B4-BE49-F238E27FC236}">
                <a16:creationId xmlns:a16="http://schemas.microsoft.com/office/drawing/2014/main" id="{60909767-D7EF-4418-A550-F221E4D8B4F6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-1394921">
            <a:off x="4484688" y="2185988"/>
            <a:ext cx="17970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Rectangle 32">
            <a:extLst>
              <a:ext uri="{FF2B5EF4-FFF2-40B4-BE49-F238E27FC236}">
                <a16:creationId xmlns:a16="http://schemas.microsoft.com/office/drawing/2014/main" id="{48D648E5-3EC7-4296-BD90-BC03F3763544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365625" y="2847975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7433" name="Rectangle 33">
            <a:extLst>
              <a:ext uri="{FF2B5EF4-FFF2-40B4-BE49-F238E27FC236}">
                <a16:creationId xmlns:a16="http://schemas.microsoft.com/office/drawing/2014/main" id="{7C401A0E-F816-42F5-A4E3-B4E5F950D516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592638" y="2759075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7434" name="Rectangle 34">
            <a:extLst>
              <a:ext uri="{FF2B5EF4-FFF2-40B4-BE49-F238E27FC236}">
                <a16:creationId xmlns:a16="http://schemas.microsoft.com/office/drawing/2014/main" id="{A7EC6379-14DB-4906-B2CD-1C6B95C5C8E9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35500" y="2892425"/>
            <a:ext cx="20638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7435" name="Rectangle 35">
            <a:extLst>
              <a:ext uri="{FF2B5EF4-FFF2-40B4-BE49-F238E27FC236}">
                <a16:creationId xmlns:a16="http://schemas.microsoft.com/office/drawing/2014/main" id="{FC5C9C29-5AD2-496B-8B05-CAE5E5A958E3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83125" y="3028950"/>
            <a:ext cx="174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7436" name="Line 37">
            <a:extLst>
              <a:ext uri="{FF2B5EF4-FFF2-40B4-BE49-F238E27FC236}">
                <a16:creationId xmlns:a16="http://schemas.microsoft.com/office/drawing/2014/main" id="{7B6ED730-A3C2-4C1A-AFD1-E7F4CBEDD209}"/>
              </a:ext>
            </a:extLst>
          </p:cNvPr>
          <p:cNvSpPr>
            <a:spLocks noChangeShapeType="1"/>
          </p:cNvSpPr>
          <p:nvPr/>
        </p:nvSpPr>
        <p:spPr bwMode="auto">
          <a:xfrm rot="20205079" flipV="1">
            <a:off x="4805363" y="2878138"/>
            <a:ext cx="287337" cy="930275"/>
          </a:xfrm>
          <a:prstGeom prst="line">
            <a:avLst/>
          </a:prstGeom>
          <a:noFill/>
          <a:ln w="28575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38">
            <a:extLst>
              <a:ext uri="{FF2B5EF4-FFF2-40B4-BE49-F238E27FC236}">
                <a16:creationId xmlns:a16="http://schemas.microsoft.com/office/drawing/2014/main" id="{4FE9FC40-20AD-4C35-BEB1-A6FA568CB2A1}"/>
              </a:ext>
            </a:extLst>
          </p:cNvPr>
          <p:cNvSpPr>
            <a:spLocks noChangeShapeType="1"/>
          </p:cNvSpPr>
          <p:nvPr/>
        </p:nvSpPr>
        <p:spPr bwMode="auto">
          <a:xfrm rot="-1394921">
            <a:off x="4957763" y="3608388"/>
            <a:ext cx="1150937" cy="3175"/>
          </a:xfrm>
          <a:prstGeom prst="line">
            <a:avLst/>
          </a:prstGeom>
          <a:noFill/>
          <a:ln w="28575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9">
            <a:extLst>
              <a:ext uri="{FF2B5EF4-FFF2-40B4-BE49-F238E27FC236}">
                <a16:creationId xmlns:a16="http://schemas.microsoft.com/office/drawing/2014/main" id="{AF54D43F-ABCE-4051-9CC6-7DC7AFBBDDEB}"/>
              </a:ext>
            </a:extLst>
          </p:cNvPr>
          <p:cNvSpPr>
            <a:spLocks noChangeShapeType="1"/>
          </p:cNvSpPr>
          <p:nvPr/>
        </p:nvSpPr>
        <p:spPr bwMode="auto">
          <a:xfrm rot="-1394921">
            <a:off x="5049838" y="2660650"/>
            <a:ext cx="863600" cy="930275"/>
          </a:xfrm>
          <a:prstGeom prst="line">
            <a:avLst/>
          </a:prstGeom>
          <a:noFill/>
          <a:ln w="28575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Rectangle 40">
            <a:extLst>
              <a:ext uri="{FF2B5EF4-FFF2-40B4-BE49-F238E27FC236}">
                <a16:creationId xmlns:a16="http://schemas.microsoft.com/office/drawing/2014/main" id="{36FADA71-C8C7-49CD-8856-C872D9F5CD32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6018213" y="3216275"/>
            <a:ext cx="17462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7440" name="Rectangle 41">
            <a:extLst>
              <a:ext uri="{FF2B5EF4-FFF2-40B4-BE49-F238E27FC236}">
                <a16:creationId xmlns:a16="http://schemas.microsoft.com/office/drawing/2014/main" id="{AA709786-BA7E-447F-903A-20444BAA56EC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748213" y="2566988"/>
            <a:ext cx="16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E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17441" name="Rectangle 42">
            <a:extLst>
              <a:ext uri="{FF2B5EF4-FFF2-40B4-BE49-F238E27FC236}">
                <a16:creationId xmlns:a16="http://schemas.microsoft.com/office/drawing/2014/main" id="{50620E83-A9AF-4C2D-BBBF-5402C601D585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716463" y="3784600"/>
            <a:ext cx="1825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D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17442" name="Rectangle 43">
            <a:extLst>
              <a:ext uri="{FF2B5EF4-FFF2-40B4-BE49-F238E27FC236}">
                <a16:creationId xmlns:a16="http://schemas.microsoft.com/office/drawing/2014/main" id="{3BDE3610-BE43-4DB3-BFF4-5C6500234FF6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870450" y="3835400"/>
            <a:ext cx="26988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9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7443" name="Rectangle 44">
            <a:extLst>
              <a:ext uri="{FF2B5EF4-FFF2-40B4-BE49-F238E27FC236}">
                <a16:creationId xmlns:a16="http://schemas.microsoft.com/office/drawing/2014/main" id="{5F9A3546-C4B4-4F5E-BA05-EF4895362467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6191250" y="3252788"/>
            <a:ext cx="155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F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17444" name="Line 45">
            <a:extLst>
              <a:ext uri="{FF2B5EF4-FFF2-40B4-BE49-F238E27FC236}">
                <a16:creationId xmlns:a16="http://schemas.microsoft.com/office/drawing/2014/main" id="{D0B469B9-1CCB-4D9A-8E71-EF745BBED7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3938" y="325278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5" name="Line 48">
            <a:extLst>
              <a:ext uri="{FF2B5EF4-FFF2-40B4-BE49-F238E27FC236}">
                <a16:creationId xmlns:a16="http://schemas.microsoft.com/office/drawing/2014/main" id="{CE032E29-6AD9-4E6E-A9FE-314781392C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7338" y="3557588"/>
            <a:ext cx="76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6" name="Line 50">
            <a:extLst>
              <a:ext uri="{FF2B5EF4-FFF2-40B4-BE49-F238E27FC236}">
                <a16:creationId xmlns:a16="http://schemas.microsoft.com/office/drawing/2014/main" id="{01AC3CC7-E77D-4642-BE97-1FB7362171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3538" y="3557588"/>
            <a:ext cx="76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7" name="Arc 52">
            <a:extLst>
              <a:ext uri="{FF2B5EF4-FFF2-40B4-BE49-F238E27FC236}">
                <a16:creationId xmlns:a16="http://schemas.microsoft.com/office/drawing/2014/main" id="{E9844357-95F1-4F6E-8937-56606F93B9C9}"/>
              </a:ext>
            </a:extLst>
          </p:cNvPr>
          <p:cNvSpPr>
            <a:spLocks/>
          </p:cNvSpPr>
          <p:nvPr/>
        </p:nvSpPr>
        <p:spPr bwMode="auto">
          <a:xfrm>
            <a:off x="2536825" y="3405188"/>
            <a:ext cx="152400" cy="228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8" name="Line 53">
            <a:extLst>
              <a:ext uri="{FF2B5EF4-FFF2-40B4-BE49-F238E27FC236}">
                <a16:creationId xmlns:a16="http://schemas.microsoft.com/office/drawing/2014/main" id="{814AC363-3B70-4964-A789-07D925F161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13025" y="3481388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9" name="Arc 55">
            <a:extLst>
              <a:ext uri="{FF2B5EF4-FFF2-40B4-BE49-F238E27FC236}">
                <a16:creationId xmlns:a16="http://schemas.microsoft.com/office/drawing/2014/main" id="{B7B1BAA0-D7F4-4ECE-B54D-531BBC31671F}"/>
              </a:ext>
            </a:extLst>
          </p:cNvPr>
          <p:cNvSpPr>
            <a:spLocks/>
          </p:cNvSpPr>
          <p:nvPr/>
        </p:nvSpPr>
        <p:spPr bwMode="auto">
          <a:xfrm>
            <a:off x="4975225" y="3557588"/>
            <a:ext cx="228600" cy="152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0" name="Line 56">
            <a:extLst>
              <a:ext uri="{FF2B5EF4-FFF2-40B4-BE49-F238E27FC236}">
                <a16:creationId xmlns:a16="http://schemas.microsoft.com/office/drawing/2014/main" id="{96CA45AA-3E8A-43C2-A27D-3D6CF2E69F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51425" y="3557588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7" name="AutoShape 57">
            <a:extLst>
              <a:ext uri="{FF2B5EF4-FFF2-40B4-BE49-F238E27FC236}">
                <a16:creationId xmlns:a16="http://schemas.microsoft.com/office/drawing/2014/main" id="{F408DC29-D3D1-4704-BCA4-6E3EA8F8E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3713"/>
            <a:ext cx="2379663" cy="1371600"/>
          </a:xfrm>
          <a:prstGeom prst="cloudCallout">
            <a:avLst>
              <a:gd name="adj1" fmla="val 7088"/>
              <a:gd name="adj2" fmla="val 132477"/>
            </a:avLst>
          </a:prstGeom>
          <a:solidFill>
            <a:srgbClr val="E6FC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b="1"/>
              <a:t>included </a:t>
            </a:r>
          </a:p>
          <a:p>
            <a:pPr algn="ctr"/>
            <a:r>
              <a:rPr lang="en-US" altLang="en-US" sz="2800" b="1"/>
              <a:t>angle</a:t>
            </a:r>
          </a:p>
        </p:txBody>
      </p:sp>
      <p:sp>
        <p:nvSpPr>
          <p:cNvPr id="11308" name="Line 58">
            <a:extLst>
              <a:ext uri="{FF2B5EF4-FFF2-40B4-BE49-F238E27FC236}">
                <a16:creationId xmlns:a16="http://schemas.microsoft.com/office/drawing/2014/main" id="{171A3772-296E-4593-9FB9-7475324661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3825" y="4167188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9" name="Line 59">
            <a:extLst>
              <a:ext uri="{FF2B5EF4-FFF2-40B4-BE49-F238E27FC236}">
                <a16:creationId xmlns:a16="http://schemas.microsoft.com/office/drawing/2014/main" id="{6DEAC039-5015-44A8-8463-7A0B687406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3825" y="5614988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0" name="Line 60">
            <a:extLst>
              <a:ext uri="{FF2B5EF4-FFF2-40B4-BE49-F238E27FC236}">
                <a16:creationId xmlns:a16="http://schemas.microsoft.com/office/drawing/2014/main" id="{B6ABDE7A-1B4C-46A7-8479-ABEA8A8FC3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3025" y="4167188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1" name="Line 61">
            <a:extLst>
              <a:ext uri="{FF2B5EF4-FFF2-40B4-BE49-F238E27FC236}">
                <a16:creationId xmlns:a16="http://schemas.microsoft.com/office/drawing/2014/main" id="{E830ACFE-18EC-4C92-9686-A0B7223AC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3025" y="5614988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2" name="Text Box 62">
            <a:extLst>
              <a:ext uri="{FF2B5EF4-FFF2-40B4-BE49-F238E27FC236}">
                <a16:creationId xmlns:a16="http://schemas.microsoft.com/office/drawing/2014/main" id="{6FB87707-6D90-4730-90DC-2CA70214D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0825" y="302418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Side</a:t>
            </a:r>
          </a:p>
        </p:txBody>
      </p:sp>
      <p:sp>
        <p:nvSpPr>
          <p:cNvPr id="41023" name="Text Box 63">
            <a:extLst>
              <a:ext uri="{FF2B5EF4-FFF2-40B4-BE49-F238E27FC236}">
                <a16:creationId xmlns:a16="http://schemas.microsoft.com/office/drawing/2014/main" id="{464BFE9B-B41F-4938-9968-B91DE451E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9425" y="4090988"/>
            <a:ext cx="777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Angle</a:t>
            </a:r>
          </a:p>
        </p:txBody>
      </p:sp>
      <p:sp>
        <p:nvSpPr>
          <p:cNvPr id="41024" name="Text Box 64">
            <a:extLst>
              <a:ext uri="{FF2B5EF4-FFF2-40B4-BE49-F238E27FC236}">
                <a16:creationId xmlns:a16="http://schemas.microsoft.com/office/drawing/2014/main" id="{55284184-C126-43C1-A8DD-135DDE1F8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370998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Side</a:t>
            </a:r>
          </a:p>
        </p:txBody>
      </p:sp>
      <p:sp>
        <p:nvSpPr>
          <p:cNvPr id="55" name="AutoShape 57">
            <a:extLst>
              <a:ext uri="{FF2B5EF4-FFF2-40B4-BE49-F238E27FC236}">
                <a16:creationId xmlns:a16="http://schemas.microsoft.com/office/drawing/2014/main" id="{C00D5495-4BC5-45C6-9A45-2BC34E730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5310188"/>
            <a:ext cx="4876800" cy="1676400"/>
          </a:xfrm>
          <a:prstGeom prst="cloudCallout">
            <a:avLst>
              <a:gd name="adj1" fmla="val -61875"/>
              <a:gd name="adj2" fmla="val -87616"/>
            </a:avLst>
          </a:prstGeom>
          <a:solidFill>
            <a:srgbClr val="E6FC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b="1"/>
              <a:t>The triangles are congruent by SAS.</a:t>
            </a:r>
          </a:p>
        </p:txBody>
      </p:sp>
      <p:sp>
        <p:nvSpPr>
          <p:cNvPr id="56" name="Text Box 6">
            <a:extLst>
              <a:ext uri="{FF2B5EF4-FFF2-40B4-BE49-F238E27FC236}">
                <a16:creationId xmlns:a16="http://schemas.microsoft.com/office/drawing/2014/main" id="{1B231AE8-B0E1-4C98-BF40-A962ABAC7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950913"/>
            <a:ext cx="762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If two sides and the included angle of one triangle are congruent to the two sides and the included angle of another triangle, then the triangles are congruent.</a:t>
            </a:r>
          </a:p>
        </p:txBody>
      </p:sp>
      <p:sp>
        <p:nvSpPr>
          <p:cNvPr id="17461" name="Slide Number Placeholder 1">
            <a:extLst>
              <a:ext uri="{FF2B5EF4-FFF2-40B4-BE49-F238E27FC236}">
                <a16:creationId xmlns:a16="http://schemas.microsoft.com/office/drawing/2014/main" id="{C2814131-206C-4692-BDDA-93A1B6F93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226851D0-F308-4561-B770-AF10A20BEEA7}" type="slidenum">
              <a:rPr lang="en-US" altLang="en-US">
                <a:solidFill>
                  <a:srgbClr val="FEFEFE"/>
                </a:solidFill>
              </a:rPr>
              <a:pPr/>
              <a:t>9</a:t>
            </a:fld>
            <a:endParaRPr lang="en-US" altLang="en-US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/>
      <p:bldP spid="11270" grpId="0" animBg="1"/>
      <p:bldP spid="11271" grpId="0"/>
      <p:bldP spid="41017" grpId="0" animBg="1"/>
      <p:bldP spid="41022" grpId="0"/>
      <p:bldP spid="41023" grpId="0"/>
      <p:bldP spid="41024" grpId="0"/>
      <p:bldP spid="55" grpId="0" animBg="1"/>
      <p:bldP spid="5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32A81F801CFB42BAF6A8998C40FFDC" ma:contentTypeVersion="6" ma:contentTypeDescription="Create a new document." ma:contentTypeScope="" ma:versionID="0df7496242066714ce3ca5ebc99b14f7">
  <xsd:schema xmlns:xsd="http://www.w3.org/2001/XMLSchema" xmlns:xs="http://www.w3.org/2001/XMLSchema" xmlns:p="http://schemas.microsoft.com/office/2006/metadata/properties" xmlns:ns2="e18b9375-df72-48ab-a67c-814c4b649be8" xmlns:ns3="25e5ad63-6bb4-4c4c-bbbe-546c601aa597" targetNamespace="http://schemas.microsoft.com/office/2006/metadata/properties" ma:root="true" ma:fieldsID="f3020fab1c534bf38dc4cd564cc7596b" ns2:_="" ns3:_="">
    <xsd:import namespace="e18b9375-df72-48ab-a67c-814c4b649be8"/>
    <xsd:import namespace="25e5ad63-6bb4-4c4c-bbbe-546c601aa59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8b9375-df72-48ab-a67c-814c4b649be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e5ad63-6bb4-4c4c-bbbe-546c601aa5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5FD82B-5B8B-46C8-9122-034FFA48E4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058430-C442-4C97-9DEE-8F4BC2ADFA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8b9375-df72-48ab-a67c-814c4b649be8"/>
    <ds:schemaRef ds:uri="25e5ad63-6bb4-4c4c-bbbe-546c601aa5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9089</TotalTime>
  <Words>2161</Words>
  <Application>Microsoft Office PowerPoint</Application>
  <PresentationFormat>On-screen Show (4:3)</PresentationFormat>
  <Paragraphs>789</Paragraphs>
  <Slides>78</Slides>
  <Notes>8</Notes>
  <HiddenSlides>31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78</vt:i4>
      </vt:variant>
    </vt:vector>
  </HeadingPairs>
  <TitlesOfParts>
    <vt:vector size="91" baseType="lpstr">
      <vt:lpstr>Arial</vt:lpstr>
      <vt:lpstr>Calibri</vt:lpstr>
      <vt:lpstr>Century Gothic</vt:lpstr>
      <vt:lpstr>Comic Sans MS</vt:lpstr>
      <vt:lpstr>Symbol</vt:lpstr>
      <vt:lpstr>SymbolPS</vt:lpstr>
      <vt:lpstr>Times</vt:lpstr>
      <vt:lpstr>Times New Roman</vt:lpstr>
      <vt:lpstr>Wingdings</vt:lpstr>
      <vt:lpstr>Wingdings 2</vt:lpstr>
      <vt:lpstr>Austin</vt:lpstr>
      <vt:lpstr>Bitmap Image</vt:lpstr>
      <vt:lpstr>Equation</vt:lpstr>
      <vt:lpstr>G.6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What’s Next</vt:lpstr>
      <vt:lpstr>Choose a Problem.</vt:lpstr>
      <vt:lpstr>PowerPoint Presentation</vt:lpstr>
      <vt:lpstr>Step 1: Mark the Given</vt:lpstr>
      <vt:lpstr>Step 2: Mark . . .</vt:lpstr>
      <vt:lpstr>Step 3: Choose a Method</vt:lpstr>
      <vt:lpstr>Step 4: List the Parts</vt:lpstr>
      <vt:lpstr>Step 5: Fill in the Reasons</vt:lpstr>
      <vt:lpstr>Step 6: Is there more?</vt:lpstr>
      <vt:lpstr>Choose a Problem.</vt:lpstr>
      <vt:lpstr>PowerPoint Presentation</vt:lpstr>
      <vt:lpstr>Step 1: Mark the Given</vt:lpstr>
      <vt:lpstr>Step 2: Mark . . .</vt:lpstr>
      <vt:lpstr>Step 3: Choose a Method</vt:lpstr>
      <vt:lpstr>Step 4: List the Parts</vt:lpstr>
      <vt:lpstr>Step 5: Fill in the Reasons</vt:lpstr>
      <vt:lpstr>Step 6: Is there more?</vt:lpstr>
      <vt:lpstr>Choose a Problem.</vt:lpstr>
      <vt:lpstr>PowerPoint Presentation</vt:lpstr>
      <vt:lpstr>Step 1: Mark the Given</vt:lpstr>
      <vt:lpstr>Step 2: Mark . . .</vt:lpstr>
      <vt:lpstr>Step 3: Choose a Method</vt:lpstr>
      <vt:lpstr>Step 4: List the Parts</vt:lpstr>
      <vt:lpstr>Step 5: Fill in the Reasons</vt:lpstr>
      <vt:lpstr>Step 6: Is there more?</vt:lpstr>
      <vt:lpstr>Choose a Problem.</vt:lpstr>
      <vt:lpstr>Choose a Problem.</vt:lpstr>
      <vt:lpstr>Problem #4</vt:lpstr>
      <vt:lpstr>Choose a Problem.</vt:lpstr>
      <vt:lpstr>Problem #5</vt:lpstr>
      <vt:lpstr>PowerPoint Presentation</vt:lpstr>
      <vt:lpstr>Given implies Congruent Parts</vt:lpstr>
      <vt:lpstr>PowerPoint Presentation</vt:lpstr>
      <vt:lpstr>Step 1: Mark the Given</vt:lpstr>
      <vt:lpstr>Step 2: Mark . . .</vt:lpstr>
      <vt:lpstr>Step 3: Choose a Method</vt:lpstr>
      <vt:lpstr>Step 4: List the Parts</vt:lpstr>
      <vt:lpstr>Step 5: Fill in the Reasons</vt:lpstr>
      <vt:lpstr>Step 6: Is there more?</vt:lpstr>
      <vt:lpstr>Midpoint implies      segments.</vt:lpstr>
      <vt:lpstr>Parallel implies      angles.</vt:lpstr>
      <vt:lpstr>Seg. bisector implies      segments.</vt:lpstr>
      <vt:lpstr>Angle bisector implies      angles.</vt:lpstr>
      <vt:lpstr>implies right (   )  angles.    </vt:lpstr>
      <vt:lpstr>PowerPoint Presentation</vt:lpstr>
      <vt:lpstr>Using CPCTC in Proofs</vt:lpstr>
      <vt:lpstr>Corresponding Parts of  Congruent Triangles</vt:lpstr>
      <vt:lpstr>Corresponding Parts of  Congruent Triangles</vt:lpstr>
      <vt:lpstr>Corresponding Parts of  Congruent Triangles</vt:lpstr>
      <vt:lpstr>Corresponding Parts of  Congruent Triangles</vt:lpstr>
      <vt:lpstr>Corresponding Parts of  Congruent Triangles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Yunus Patel</dc:creator>
  <cp:lastModifiedBy>Erxleben, Michelle L</cp:lastModifiedBy>
  <cp:revision>489</cp:revision>
  <dcterms:created xsi:type="dcterms:W3CDTF">2002-02-23T05:43:01Z</dcterms:created>
  <dcterms:modified xsi:type="dcterms:W3CDTF">2019-04-15T21:45:32Z</dcterms:modified>
</cp:coreProperties>
</file>